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9" r:id="rId6"/>
    <p:sldId id="270" r:id="rId7"/>
    <p:sldId id="271" r:id="rId8"/>
    <p:sldId id="266" r:id="rId9"/>
    <p:sldId id="267" r:id="rId10"/>
    <p:sldId id="260" r:id="rId11"/>
    <p:sldId id="261" r:id="rId12"/>
    <p:sldId id="273" r:id="rId13"/>
    <p:sldId id="268" r:id="rId14"/>
    <p:sldId id="274" r:id="rId15"/>
    <p:sldId id="275" r:id="rId16"/>
    <p:sldId id="277" r:id="rId17"/>
    <p:sldId id="276" r:id="rId18"/>
    <p:sldId id="279" r:id="rId19"/>
    <p:sldId id="278" r:id="rId20"/>
    <p:sldId id="280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A6AF7A-E334-4E8D-9359-EC2341C68CE6}" v="83" dt="2025-05-07T05:52:40.356"/>
    <p1510:client id="{E3A928B1-2A87-94C8-463F-B52C256FCE05}" v="1168" dt="2025-05-06T17:58:45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02" autoAdjust="0"/>
  </p:normalViewPr>
  <p:slideViewPr>
    <p:cSldViewPr snapToGrid="0">
      <p:cViewPr varScale="1">
        <p:scale>
          <a:sx n="84" d="100"/>
          <a:sy n="84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94A6AF7A-E334-4E8D-9359-EC2341C68CE6}"/>
    <pc:docChg chg="custSel addSld modSld">
      <pc:chgData name="Fares Makki" userId="d0c14dd2-ce13-49c4-820b-c6a5e60d5a8d" providerId="ADAL" clId="{94A6AF7A-E334-4E8D-9359-EC2341C68CE6}" dt="2025-05-07T05:52:40.356" v="396"/>
      <pc:docMkLst>
        <pc:docMk/>
      </pc:docMkLst>
      <pc:sldChg chg="addSp modSp mod modAnim modNotesTx">
        <pc:chgData name="Fares Makki" userId="d0c14dd2-ce13-49c4-820b-c6a5e60d5a8d" providerId="ADAL" clId="{94A6AF7A-E334-4E8D-9359-EC2341C68CE6}" dt="2025-05-06T18:01:29.723" v="310" actId="790"/>
        <pc:sldMkLst>
          <pc:docMk/>
          <pc:sldMk cId="2554385482" sldId="268"/>
        </pc:sldMkLst>
        <pc:picChg chg="add mod modCrop">
          <ac:chgData name="Fares Makki" userId="d0c14dd2-ce13-49c4-820b-c6a5e60d5a8d" providerId="ADAL" clId="{94A6AF7A-E334-4E8D-9359-EC2341C68CE6}" dt="2025-05-06T18:01:05.134" v="307" actId="1076"/>
          <ac:picMkLst>
            <pc:docMk/>
            <pc:sldMk cId="2554385482" sldId="268"/>
            <ac:picMk id="7" creationId="{26AFD188-2886-B605-9E3E-2B5216FB67F7}"/>
          </ac:picMkLst>
        </pc:picChg>
      </pc:sldChg>
      <pc:sldChg chg="addSp delSp modSp new mod modClrScheme modAnim chgLayout modNotesTx">
        <pc:chgData name="Fares Makki" userId="d0c14dd2-ce13-49c4-820b-c6a5e60d5a8d" providerId="ADAL" clId="{94A6AF7A-E334-4E8D-9359-EC2341C68CE6}" dt="2025-05-06T05:56:10.123" v="258" actId="20577"/>
        <pc:sldMkLst>
          <pc:docMk/>
          <pc:sldMk cId="2153745562" sldId="270"/>
        </pc:sldMkLst>
        <pc:spChg chg="del">
          <ac:chgData name="Fares Makki" userId="d0c14dd2-ce13-49c4-820b-c6a5e60d5a8d" providerId="ADAL" clId="{94A6AF7A-E334-4E8D-9359-EC2341C68CE6}" dt="2025-05-06T05:39:21.423" v="1" actId="700"/>
          <ac:spMkLst>
            <pc:docMk/>
            <pc:sldMk cId="2153745562" sldId="270"/>
            <ac:spMk id="2" creationId="{FBC4C957-D656-719F-ABFF-25E1A89E4C93}"/>
          </ac:spMkLst>
        </pc:spChg>
        <pc:spChg chg="del">
          <ac:chgData name="Fares Makki" userId="d0c14dd2-ce13-49c4-820b-c6a5e60d5a8d" providerId="ADAL" clId="{94A6AF7A-E334-4E8D-9359-EC2341C68CE6}" dt="2025-05-06T05:39:21.423" v="1" actId="700"/>
          <ac:spMkLst>
            <pc:docMk/>
            <pc:sldMk cId="2153745562" sldId="270"/>
            <ac:spMk id="3" creationId="{7DA851EE-B05A-2638-FD7E-22C874B4D2AF}"/>
          </ac:spMkLst>
        </pc:spChg>
        <pc:spChg chg="add mod">
          <ac:chgData name="Fares Makki" userId="d0c14dd2-ce13-49c4-820b-c6a5e60d5a8d" providerId="ADAL" clId="{94A6AF7A-E334-4E8D-9359-EC2341C68CE6}" dt="2025-05-06T05:50:56.638" v="84" actId="1076"/>
          <ac:spMkLst>
            <pc:docMk/>
            <pc:sldMk cId="2153745562" sldId="270"/>
            <ac:spMk id="18" creationId="{36E3035E-F087-32C4-027D-77478CE86926}"/>
          </ac:spMkLst>
        </pc:spChg>
        <pc:spChg chg="add mod">
          <ac:chgData name="Fares Makki" userId="d0c14dd2-ce13-49c4-820b-c6a5e60d5a8d" providerId="ADAL" clId="{94A6AF7A-E334-4E8D-9359-EC2341C68CE6}" dt="2025-05-06T05:51:14.779" v="95" actId="1076"/>
          <ac:spMkLst>
            <pc:docMk/>
            <pc:sldMk cId="2153745562" sldId="270"/>
            <ac:spMk id="19" creationId="{527DB5BB-0AE8-0D6C-2A96-5A381DDE92C8}"/>
          </ac:spMkLst>
        </pc:spChg>
        <pc:spChg chg="add mod">
          <ac:chgData name="Fares Makki" userId="d0c14dd2-ce13-49c4-820b-c6a5e60d5a8d" providerId="ADAL" clId="{94A6AF7A-E334-4E8D-9359-EC2341C68CE6}" dt="2025-05-06T05:52:13.749" v="123" actId="1076"/>
          <ac:spMkLst>
            <pc:docMk/>
            <pc:sldMk cId="2153745562" sldId="270"/>
            <ac:spMk id="20" creationId="{6A0F3F58-1822-5AEA-B296-6F0E24DDEC75}"/>
          </ac:spMkLst>
        </pc:spChg>
        <pc:spChg chg="add mod">
          <ac:chgData name="Fares Makki" userId="d0c14dd2-ce13-49c4-820b-c6a5e60d5a8d" providerId="ADAL" clId="{94A6AF7A-E334-4E8D-9359-EC2341C68CE6}" dt="2025-05-06T05:52:09.359" v="122" actId="1076"/>
          <ac:spMkLst>
            <pc:docMk/>
            <pc:sldMk cId="2153745562" sldId="270"/>
            <ac:spMk id="21" creationId="{800D13AA-4093-D34C-263F-CC5B60C13083}"/>
          </ac:spMkLst>
        </pc:spChg>
        <pc:spChg chg="add mod">
          <ac:chgData name="Fares Makki" userId="d0c14dd2-ce13-49c4-820b-c6a5e60d5a8d" providerId="ADAL" clId="{94A6AF7A-E334-4E8D-9359-EC2341C68CE6}" dt="2025-05-06T05:52:17.029" v="124"/>
          <ac:spMkLst>
            <pc:docMk/>
            <pc:sldMk cId="2153745562" sldId="270"/>
            <ac:spMk id="22" creationId="{C0587D34-90B4-EBD4-9FAB-78BFD2F3BBC0}"/>
          </ac:spMkLst>
        </pc:spChg>
        <pc:spChg chg="add mod">
          <ac:chgData name="Fares Makki" userId="d0c14dd2-ce13-49c4-820b-c6a5e60d5a8d" providerId="ADAL" clId="{94A6AF7A-E334-4E8D-9359-EC2341C68CE6}" dt="2025-05-06T05:52:53.719" v="139" actId="1076"/>
          <ac:spMkLst>
            <pc:docMk/>
            <pc:sldMk cId="2153745562" sldId="270"/>
            <ac:spMk id="23" creationId="{3F84DAFD-7FF8-EB9B-C33D-B8BCDE05C188}"/>
          </ac:spMkLst>
        </pc:spChg>
        <pc:spChg chg="add mod">
          <ac:chgData name="Fares Makki" userId="d0c14dd2-ce13-49c4-820b-c6a5e60d5a8d" providerId="ADAL" clId="{94A6AF7A-E334-4E8D-9359-EC2341C68CE6}" dt="2025-05-06T05:53:20.769" v="150" actId="1076"/>
          <ac:spMkLst>
            <pc:docMk/>
            <pc:sldMk cId="2153745562" sldId="270"/>
            <ac:spMk id="24" creationId="{7086BE7A-8768-8A12-474A-2864BB51BC8D}"/>
          </ac:spMkLst>
        </pc:spChg>
        <pc:spChg chg="add mod">
          <ac:chgData name="Fares Makki" userId="d0c14dd2-ce13-49c4-820b-c6a5e60d5a8d" providerId="ADAL" clId="{94A6AF7A-E334-4E8D-9359-EC2341C68CE6}" dt="2025-05-06T05:54:16.969" v="162" actId="1076"/>
          <ac:spMkLst>
            <pc:docMk/>
            <pc:sldMk cId="2153745562" sldId="270"/>
            <ac:spMk id="25" creationId="{E8CFD3D3-2081-9611-0202-26C7FAB8BE8E}"/>
          </ac:spMkLst>
        </pc:spChg>
        <pc:picChg chg="add mod modCrop">
          <ac:chgData name="Fares Makki" userId="d0c14dd2-ce13-49c4-820b-c6a5e60d5a8d" providerId="ADAL" clId="{94A6AF7A-E334-4E8D-9359-EC2341C68CE6}" dt="2025-05-06T05:49:12.099" v="69" actId="1076"/>
          <ac:picMkLst>
            <pc:docMk/>
            <pc:sldMk cId="2153745562" sldId="270"/>
            <ac:picMk id="5" creationId="{E87C4487-B343-7B09-BC45-6E979FEAC93A}"/>
          </ac:picMkLst>
        </pc:picChg>
        <pc:picChg chg="add mod modCrop">
          <ac:chgData name="Fares Makki" userId="d0c14dd2-ce13-49c4-820b-c6a5e60d5a8d" providerId="ADAL" clId="{94A6AF7A-E334-4E8D-9359-EC2341C68CE6}" dt="2025-05-06T05:49:59.778" v="75" actId="1076"/>
          <ac:picMkLst>
            <pc:docMk/>
            <pc:sldMk cId="2153745562" sldId="270"/>
            <ac:picMk id="7" creationId="{F63199DA-EAE8-A17A-F8EF-6EB43A7E0F14}"/>
          </ac:picMkLst>
        </pc:picChg>
        <pc:picChg chg="add mod modCrop">
          <ac:chgData name="Fares Makki" userId="d0c14dd2-ce13-49c4-820b-c6a5e60d5a8d" providerId="ADAL" clId="{94A6AF7A-E334-4E8D-9359-EC2341C68CE6}" dt="2025-05-06T05:49:24.029" v="71" actId="1076"/>
          <ac:picMkLst>
            <pc:docMk/>
            <pc:sldMk cId="2153745562" sldId="270"/>
            <ac:picMk id="9" creationId="{B59DD9E4-E04B-4A4F-DC43-BB63581448F5}"/>
          </ac:picMkLst>
        </pc:picChg>
        <pc:picChg chg="add mod modCrop">
          <ac:chgData name="Fares Makki" userId="d0c14dd2-ce13-49c4-820b-c6a5e60d5a8d" providerId="ADAL" clId="{94A6AF7A-E334-4E8D-9359-EC2341C68CE6}" dt="2025-05-06T05:49:37.846" v="73" actId="1076"/>
          <ac:picMkLst>
            <pc:docMk/>
            <pc:sldMk cId="2153745562" sldId="270"/>
            <ac:picMk id="11" creationId="{59F0A1D6-D18F-4B16-F56F-DCB7B9F56720}"/>
          </ac:picMkLst>
        </pc:picChg>
        <pc:picChg chg="add mod modCrop">
          <ac:chgData name="Fares Makki" userId="d0c14dd2-ce13-49c4-820b-c6a5e60d5a8d" providerId="ADAL" clId="{94A6AF7A-E334-4E8D-9359-EC2341C68CE6}" dt="2025-05-06T05:49:53.579" v="74" actId="1076"/>
          <ac:picMkLst>
            <pc:docMk/>
            <pc:sldMk cId="2153745562" sldId="270"/>
            <ac:picMk id="13" creationId="{13FA9833-A29E-E5ED-56FD-087DD798F5AA}"/>
          </ac:picMkLst>
        </pc:picChg>
        <pc:picChg chg="add mod modCrop">
          <ac:chgData name="Fares Makki" userId="d0c14dd2-ce13-49c4-820b-c6a5e60d5a8d" providerId="ADAL" clId="{94A6AF7A-E334-4E8D-9359-EC2341C68CE6}" dt="2025-05-06T05:49:31.639" v="72" actId="1076"/>
          <ac:picMkLst>
            <pc:docMk/>
            <pc:sldMk cId="2153745562" sldId="270"/>
            <ac:picMk id="15" creationId="{7C72594A-D6A8-7562-50A7-E08676F61825}"/>
          </ac:picMkLst>
        </pc:picChg>
        <pc:picChg chg="add mod modCrop">
          <ac:chgData name="Fares Makki" userId="d0c14dd2-ce13-49c4-820b-c6a5e60d5a8d" providerId="ADAL" clId="{94A6AF7A-E334-4E8D-9359-EC2341C68CE6}" dt="2025-05-06T05:49:14.609" v="70" actId="1076"/>
          <ac:picMkLst>
            <pc:docMk/>
            <pc:sldMk cId="2153745562" sldId="270"/>
            <ac:picMk id="17" creationId="{B59E4BB2-09C7-EB0D-645A-D492459C1F91}"/>
          </ac:picMkLst>
        </pc:picChg>
      </pc:sldChg>
      <pc:sldChg chg="addSp modSp new mod modClrScheme chgLayout">
        <pc:chgData name="Fares Makki" userId="d0c14dd2-ce13-49c4-820b-c6a5e60d5a8d" providerId="ADAL" clId="{94A6AF7A-E334-4E8D-9359-EC2341C68CE6}" dt="2025-05-06T05:58:55.893" v="295" actId="20577"/>
        <pc:sldMkLst>
          <pc:docMk/>
          <pc:sldMk cId="787528714" sldId="271"/>
        </pc:sldMkLst>
        <pc:spChg chg="add mod">
          <ac:chgData name="Fares Makki" userId="d0c14dd2-ce13-49c4-820b-c6a5e60d5a8d" providerId="ADAL" clId="{94A6AF7A-E334-4E8D-9359-EC2341C68CE6}" dt="2025-05-06T05:58:55.893" v="295" actId="20577"/>
          <ac:spMkLst>
            <pc:docMk/>
            <pc:sldMk cId="787528714" sldId="271"/>
            <ac:spMk id="2" creationId="{CEB84AFE-DF05-F9A8-57BB-0AB5C5D19C2C}"/>
          </ac:spMkLst>
        </pc:spChg>
        <pc:spChg chg="add mod">
          <ac:chgData name="Fares Makki" userId="d0c14dd2-ce13-49c4-820b-c6a5e60d5a8d" providerId="ADAL" clId="{94A6AF7A-E334-4E8D-9359-EC2341C68CE6}" dt="2025-05-06T05:56:27.823" v="260" actId="700"/>
          <ac:spMkLst>
            <pc:docMk/>
            <pc:sldMk cId="787528714" sldId="271"/>
            <ac:spMk id="3" creationId="{23FB217D-316D-165C-8513-CF684DD0CDEE}"/>
          </ac:spMkLst>
        </pc:spChg>
      </pc:sldChg>
      <pc:sldChg chg="modSp mod modAnim">
        <pc:chgData name="Fares Makki" userId="d0c14dd2-ce13-49c4-820b-c6a5e60d5a8d" providerId="ADAL" clId="{94A6AF7A-E334-4E8D-9359-EC2341C68CE6}" dt="2025-05-07T05:38:04.138" v="337"/>
        <pc:sldMkLst>
          <pc:docMk/>
          <pc:sldMk cId="2141368767" sldId="274"/>
        </pc:sldMkLst>
        <pc:spChg chg="mod">
          <ac:chgData name="Fares Makki" userId="d0c14dd2-ce13-49c4-820b-c6a5e60d5a8d" providerId="ADAL" clId="{94A6AF7A-E334-4E8D-9359-EC2341C68CE6}" dt="2025-05-07T05:37:35.451" v="332" actId="790"/>
          <ac:spMkLst>
            <pc:docMk/>
            <pc:sldMk cId="2141368767" sldId="274"/>
            <ac:spMk id="2" creationId="{53EDCB08-F2F3-B5EB-CBCF-B0FD41594413}"/>
          </ac:spMkLst>
        </pc:spChg>
        <pc:spChg chg="mod">
          <ac:chgData name="Fares Makki" userId="d0c14dd2-ce13-49c4-820b-c6a5e60d5a8d" providerId="ADAL" clId="{94A6AF7A-E334-4E8D-9359-EC2341C68CE6}" dt="2025-05-07T05:37:29.557" v="331" actId="313"/>
          <ac:spMkLst>
            <pc:docMk/>
            <pc:sldMk cId="2141368767" sldId="274"/>
            <ac:spMk id="3" creationId="{9BEDF9E0-6FBE-C426-C8AD-D5253EB8928C}"/>
          </ac:spMkLst>
        </pc:spChg>
      </pc:sldChg>
      <pc:sldChg chg="modSp mod modAnim">
        <pc:chgData name="Fares Makki" userId="d0c14dd2-ce13-49c4-820b-c6a5e60d5a8d" providerId="ADAL" clId="{94A6AF7A-E334-4E8D-9359-EC2341C68CE6}" dt="2025-05-07T05:38:49.908" v="343"/>
        <pc:sldMkLst>
          <pc:docMk/>
          <pc:sldMk cId="3194026456" sldId="275"/>
        </pc:sldMkLst>
        <pc:spChg chg="mod">
          <ac:chgData name="Fares Makki" userId="d0c14dd2-ce13-49c4-820b-c6a5e60d5a8d" providerId="ADAL" clId="{94A6AF7A-E334-4E8D-9359-EC2341C68CE6}" dt="2025-05-07T05:38:21.032" v="339" actId="790"/>
          <ac:spMkLst>
            <pc:docMk/>
            <pc:sldMk cId="3194026456" sldId="275"/>
            <ac:spMk id="2" creationId="{B0D6C828-91A8-1A32-473B-A52C8C045F1B}"/>
          </ac:spMkLst>
        </pc:spChg>
        <pc:spChg chg="mod">
          <ac:chgData name="Fares Makki" userId="d0c14dd2-ce13-49c4-820b-c6a5e60d5a8d" providerId="ADAL" clId="{94A6AF7A-E334-4E8D-9359-EC2341C68CE6}" dt="2025-05-07T05:38:25.953" v="340" actId="313"/>
          <ac:spMkLst>
            <pc:docMk/>
            <pc:sldMk cId="3194026456" sldId="275"/>
            <ac:spMk id="3" creationId="{34BD29C7-CF08-7BCF-706E-084520E0303D}"/>
          </ac:spMkLst>
        </pc:spChg>
      </pc:sldChg>
      <pc:sldChg chg="modSp mod modAnim">
        <pc:chgData name="Fares Makki" userId="d0c14dd2-ce13-49c4-820b-c6a5e60d5a8d" providerId="ADAL" clId="{94A6AF7A-E334-4E8D-9359-EC2341C68CE6}" dt="2025-05-07T05:39:52.837" v="351"/>
        <pc:sldMkLst>
          <pc:docMk/>
          <pc:sldMk cId="2636034887" sldId="276"/>
        </pc:sldMkLst>
        <pc:spChg chg="mod">
          <ac:chgData name="Fares Makki" userId="d0c14dd2-ce13-49c4-820b-c6a5e60d5a8d" providerId="ADAL" clId="{94A6AF7A-E334-4E8D-9359-EC2341C68CE6}" dt="2025-05-07T05:39:10.570" v="344" actId="790"/>
          <ac:spMkLst>
            <pc:docMk/>
            <pc:sldMk cId="2636034887" sldId="276"/>
            <ac:spMk id="3" creationId="{EBFC2D3F-94FD-0367-B417-076FD3D8B574}"/>
          </ac:spMkLst>
        </pc:spChg>
      </pc:sldChg>
      <pc:sldChg chg="addSp modSp mod">
        <pc:chgData name="Fares Makki" userId="d0c14dd2-ce13-49c4-820b-c6a5e60d5a8d" providerId="ADAL" clId="{94A6AF7A-E334-4E8D-9359-EC2341C68CE6}" dt="2025-05-07T05:40:15.135" v="354" actId="790"/>
        <pc:sldMkLst>
          <pc:docMk/>
          <pc:sldMk cId="24052822" sldId="278"/>
        </pc:sldMkLst>
        <pc:spChg chg="mod">
          <ac:chgData name="Fares Makki" userId="d0c14dd2-ce13-49c4-820b-c6a5e60d5a8d" providerId="ADAL" clId="{94A6AF7A-E334-4E8D-9359-EC2341C68CE6}" dt="2025-05-07T05:40:15.135" v="354" actId="790"/>
          <ac:spMkLst>
            <pc:docMk/>
            <pc:sldMk cId="24052822" sldId="278"/>
            <ac:spMk id="2" creationId="{1699E94E-FB7E-FE8F-CA1F-94B31AFC854E}"/>
          </ac:spMkLst>
        </pc:spChg>
        <pc:spChg chg="mod">
          <ac:chgData name="Fares Makki" userId="d0c14dd2-ce13-49c4-820b-c6a5e60d5a8d" providerId="ADAL" clId="{94A6AF7A-E334-4E8D-9359-EC2341C68CE6}" dt="2025-05-07T05:40:09.051" v="353" actId="790"/>
          <ac:spMkLst>
            <pc:docMk/>
            <pc:sldMk cId="24052822" sldId="278"/>
            <ac:spMk id="3" creationId="{326055B4-8901-17A7-D4D5-E332DEAEAAE6}"/>
          </ac:spMkLst>
        </pc:spChg>
        <pc:picChg chg="add mod">
          <ac:chgData name="Fares Makki" userId="d0c14dd2-ce13-49c4-820b-c6a5e60d5a8d" providerId="ADAL" clId="{94A6AF7A-E334-4E8D-9359-EC2341C68CE6}" dt="2025-05-06T18:04:10.552" v="319" actId="1076"/>
          <ac:picMkLst>
            <pc:docMk/>
            <pc:sldMk cId="24052822" sldId="278"/>
            <ac:picMk id="1026" creationId="{6B2BA77F-32CC-077D-C076-B0EBCC138C55}"/>
          </ac:picMkLst>
        </pc:picChg>
        <pc:picChg chg="add mod">
          <ac:chgData name="Fares Makki" userId="d0c14dd2-ce13-49c4-820b-c6a5e60d5a8d" providerId="ADAL" clId="{94A6AF7A-E334-4E8D-9359-EC2341C68CE6}" dt="2025-05-06T18:05:32.484" v="329" actId="1076"/>
          <ac:picMkLst>
            <pc:docMk/>
            <pc:sldMk cId="24052822" sldId="278"/>
            <ac:picMk id="1028" creationId="{17C732AF-083F-DCEF-C190-15D03959FFD6}"/>
          </ac:picMkLst>
        </pc:picChg>
        <pc:picChg chg="add mod">
          <ac:chgData name="Fares Makki" userId="d0c14dd2-ce13-49c4-820b-c6a5e60d5a8d" providerId="ADAL" clId="{94A6AF7A-E334-4E8D-9359-EC2341C68CE6}" dt="2025-05-06T18:05:29.077" v="328" actId="1076"/>
          <ac:picMkLst>
            <pc:docMk/>
            <pc:sldMk cId="24052822" sldId="278"/>
            <ac:picMk id="1030" creationId="{CD1AC920-5310-28C6-2B2F-674393C09180}"/>
          </ac:picMkLst>
        </pc:picChg>
      </pc:sldChg>
      <pc:sldChg chg="modSp mod">
        <pc:chgData name="Fares Makki" userId="d0c14dd2-ce13-49c4-820b-c6a5e60d5a8d" providerId="ADAL" clId="{94A6AF7A-E334-4E8D-9359-EC2341C68CE6}" dt="2025-05-07T05:40:01.445" v="352" actId="790"/>
        <pc:sldMkLst>
          <pc:docMk/>
          <pc:sldMk cId="3215694454" sldId="279"/>
        </pc:sldMkLst>
        <pc:spChg chg="mod">
          <ac:chgData name="Fares Makki" userId="d0c14dd2-ce13-49c4-820b-c6a5e60d5a8d" providerId="ADAL" clId="{94A6AF7A-E334-4E8D-9359-EC2341C68CE6}" dt="2025-05-07T05:40:01.445" v="352" actId="790"/>
          <ac:spMkLst>
            <pc:docMk/>
            <pc:sldMk cId="3215694454" sldId="279"/>
            <ac:spMk id="2" creationId="{D93E1308-BA8B-CD8F-7FC4-E8F6008718E5}"/>
          </ac:spMkLst>
        </pc:spChg>
      </pc:sldChg>
      <pc:sldChg chg="addSp delSp modSp mod modAnim">
        <pc:chgData name="Fares Makki" userId="d0c14dd2-ce13-49c4-820b-c6a5e60d5a8d" providerId="ADAL" clId="{94A6AF7A-E334-4E8D-9359-EC2341C68CE6}" dt="2025-05-07T05:52:40.356" v="396"/>
        <pc:sldMkLst>
          <pc:docMk/>
          <pc:sldMk cId="4046491976" sldId="280"/>
        </pc:sldMkLst>
        <pc:spChg chg="mod">
          <ac:chgData name="Fares Makki" userId="d0c14dd2-ce13-49c4-820b-c6a5e60d5a8d" providerId="ADAL" clId="{94A6AF7A-E334-4E8D-9359-EC2341C68CE6}" dt="2025-05-07T05:40:46.083" v="356" actId="790"/>
          <ac:spMkLst>
            <pc:docMk/>
            <pc:sldMk cId="4046491976" sldId="280"/>
            <ac:spMk id="2" creationId="{F09019CA-8FC3-785B-009B-CAAA7621311A}"/>
          </ac:spMkLst>
        </pc:spChg>
        <pc:spChg chg="mod">
          <ac:chgData name="Fares Makki" userId="d0c14dd2-ce13-49c4-820b-c6a5e60d5a8d" providerId="ADAL" clId="{94A6AF7A-E334-4E8D-9359-EC2341C68CE6}" dt="2025-05-07T05:45:43.516" v="358"/>
          <ac:spMkLst>
            <pc:docMk/>
            <pc:sldMk cId="4046491976" sldId="280"/>
            <ac:spMk id="3" creationId="{4AC84ABD-70CC-6379-153D-579BBA21CAE6}"/>
          </ac:spMkLst>
        </pc:spChg>
        <pc:picChg chg="add mod modCrop">
          <ac:chgData name="Fares Makki" userId="d0c14dd2-ce13-49c4-820b-c6a5e60d5a8d" providerId="ADAL" clId="{94A6AF7A-E334-4E8D-9359-EC2341C68CE6}" dt="2025-05-07T05:52:32.446" v="393" actId="14100"/>
          <ac:picMkLst>
            <pc:docMk/>
            <pc:sldMk cId="4046491976" sldId="280"/>
            <ac:picMk id="5" creationId="{D0E88356-EE70-50A9-180E-AD320E5725EC}"/>
          </ac:picMkLst>
        </pc:picChg>
        <pc:picChg chg="add mod modCrop">
          <ac:chgData name="Fares Makki" userId="d0c14dd2-ce13-49c4-820b-c6a5e60d5a8d" providerId="ADAL" clId="{94A6AF7A-E334-4E8D-9359-EC2341C68CE6}" dt="2025-05-07T05:52:35.426" v="394" actId="1076"/>
          <ac:picMkLst>
            <pc:docMk/>
            <pc:sldMk cId="4046491976" sldId="280"/>
            <ac:picMk id="7" creationId="{9976C863-0796-1388-55BB-44FC7FEE55ED}"/>
          </ac:picMkLst>
        </pc:picChg>
        <pc:picChg chg="add mod">
          <ac:chgData name="Fares Makki" userId="d0c14dd2-ce13-49c4-820b-c6a5e60d5a8d" providerId="ADAL" clId="{94A6AF7A-E334-4E8D-9359-EC2341C68CE6}" dt="2025-05-07T05:45:43.516" v="358"/>
          <ac:picMkLst>
            <pc:docMk/>
            <pc:sldMk cId="4046491976" sldId="280"/>
            <ac:picMk id="2050" creationId="{ED5EE33E-4911-F79F-D89E-4EACD94D87B7}"/>
          </ac:picMkLst>
        </pc:picChg>
        <pc:picChg chg="add del mod">
          <ac:chgData name="Fares Makki" userId="d0c14dd2-ce13-49c4-820b-c6a5e60d5a8d" providerId="ADAL" clId="{94A6AF7A-E334-4E8D-9359-EC2341C68CE6}" dt="2025-05-07T05:50:51.996" v="369" actId="478"/>
          <ac:picMkLst>
            <pc:docMk/>
            <pc:sldMk cId="4046491976" sldId="280"/>
            <ac:picMk id="2052" creationId="{DC79C5D0-E549-DCED-B80C-A8AE528B224A}"/>
          </ac:picMkLst>
        </pc:picChg>
      </pc:sldChg>
    </pc:docChg>
  </pc:docChgLst>
  <pc:docChgLst>
    <pc:chgData name="Fares Makki" userId="S::fares.makki@sveagymnasium.se::d0c14dd2-ce13-49c4-820b-c6a5e60d5a8d" providerId="AD" clId="Web-{E3A928B1-2A87-94C8-463F-B52C256FCE05}"/>
    <pc:docChg chg="addSld delSld modSld sldOrd">
      <pc:chgData name="Fares Makki" userId="S::fares.makki@sveagymnasium.se::d0c14dd2-ce13-49c4-820b-c6a5e60d5a8d" providerId="AD" clId="Web-{E3A928B1-2A87-94C8-463F-B52C256FCE05}" dt="2025-05-06T17:58:45.244" v="1212" actId="20577"/>
      <pc:docMkLst>
        <pc:docMk/>
      </pc:docMkLst>
      <pc:sldChg chg="modNotes">
        <pc:chgData name="Fares Makki" userId="S::fares.makki@sveagymnasium.se::d0c14dd2-ce13-49c4-820b-c6a5e60d5a8d" providerId="AD" clId="Web-{E3A928B1-2A87-94C8-463F-B52C256FCE05}" dt="2025-05-06T17:14:31.960" v="34"/>
        <pc:sldMkLst>
          <pc:docMk/>
          <pc:sldMk cId="4292726225" sldId="267"/>
        </pc:sldMkLst>
      </pc:sldChg>
      <pc:sldChg chg="addSp modSp addAnim modAnim modNotes">
        <pc:chgData name="Fares Makki" userId="S::fares.makki@sveagymnasium.se::d0c14dd2-ce13-49c4-820b-c6a5e60d5a8d" providerId="AD" clId="Web-{E3A928B1-2A87-94C8-463F-B52C256FCE05}" dt="2025-05-06T17:22:55.372" v="154" actId="1076"/>
        <pc:sldMkLst>
          <pc:docMk/>
          <pc:sldMk cId="2554385482" sldId="268"/>
        </pc:sldMkLst>
        <pc:spChg chg="mod">
          <ac:chgData name="Fares Makki" userId="S::fares.makki@sveagymnasium.se::d0c14dd2-ce13-49c4-820b-c6a5e60d5a8d" providerId="AD" clId="Web-{E3A928B1-2A87-94C8-463F-B52C256FCE05}" dt="2025-05-06T17:15:28.429" v="40" actId="20577"/>
          <ac:spMkLst>
            <pc:docMk/>
            <pc:sldMk cId="2554385482" sldId="268"/>
            <ac:spMk id="2" creationId="{3593D374-B4CB-4EDC-7CF3-07F875898FA0}"/>
          </ac:spMkLst>
        </pc:spChg>
        <pc:spChg chg="mod">
          <ac:chgData name="Fares Makki" userId="S::fares.makki@sveagymnasium.se::d0c14dd2-ce13-49c4-820b-c6a5e60d5a8d" providerId="AD" clId="Web-{E3A928B1-2A87-94C8-463F-B52C256FCE05}" dt="2025-05-06T17:22:48.528" v="152" actId="14100"/>
          <ac:spMkLst>
            <pc:docMk/>
            <pc:sldMk cId="2554385482" sldId="268"/>
            <ac:spMk id="3" creationId="{7FA302AC-F739-D6DE-33DE-38898C18330A}"/>
          </ac:spMkLst>
        </pc:spChg>
        <pc:spChg chg="add mod">
          <ac:chgData name="Fares Makki" userId="S::fares.makki@sveagymnasium.se::d0c14dd2-ce13-49c4-820b-c6a5e60d5a8d" providerId="AD" clId="Web-{E3A928B1-2A87-94C8-463F-B52C256FCE05}" dt="2025-05-06T17:22:51.528" v="153" actId="1076"/>
          <ac:spMkLst>
            <pc:docMk/>
            <pc:sldMk cId="2554385482" sldId="268"/>
            <ac:spMk id="4" creationId="{5912209B-7E43-1498-EC2A-BBF4CC62182C}"/>
          </ac:spMkLst>
        </pc:spChg>
        <pc:spChg chg="add mod">
          <ac:chgData name="Fares Makki" userId="S::fares.makki@sveagymnasium.se::d0c14dd2-ce13-49c4-820b-c6a5e60d5a8d" providerId="AD" clId="Web-{E3A928B1-2A87-94C8-463F-B52C256FCE05}" dt="2025-05-06T17:22:55.372" v="154" actId="1076"/>
          <ac:spMkLst>
            <pc:docMk/>
            <pc:sldMk cId="2554385482" sldId="268"/>
            <ac:spMk id="5" creationId="{17F32C7A-AE2E-D713-37F2-4A304BBA353B}"/>
          </ac:spMkLst>
        </pc:spChg>
      </pc:sldChg>
      <pc:sldChg chg="new del">
        <pc:chgData name="Fares Makki" userId="S::fares.makki@sveagymnasium.se::d0c14dd2-ce13-49c4-820b-c6a5e60d5a8d" providerId="AD" clId="Web-{E3A928B1-2A87-94C8-463F-B52C256FCE05}" dt="2025-05-06T17:15:41.976" v="43"/>
        <pc:sldMkLst>
          <pc:docMk/>
          <pc:sldMk cId="1867452311" sldId="272"/>
        </pc:sldMkLst>
      </pc:sldChg>
      <pc:sldChg chg="modSp new">
        <pc:chgData name="Fares Makki" userId="S::fares.makki@sveagymnasium.se::d0c14dd2-ce13-49c4-820b-c6a5e60d5a8d" providerId="AD" clId="Web-{E3A928B1-2A87-94C8-463F-B52C256FCE05}" dt="2025-05-06T17:16:42.071" v="49" actId="20577"/>
        <pc:sldMkLst>
          <pc:docMk/>
          <pc:sldMk cId="1259549408" sldId="273"/>
        </pc:sldMkLst>
        <pc:spChg chg="mod">
          <ac:chgData name="Fares Makki" userId="S::fares.makki@sveagymnasium.se::d0c14dd2-ce13-49c4-820b-c6a5e60d5a8d" providerId="AD" clId="Web-{E3A928B1-2A87-94C8-463F-B52C256FCE05}" dt="2025-05-06T17:16:42.071" v="49" actId="20577"/>
          <ac:spMkLst>
            <pc:docMk/>
            <pc:sldMk cId="1259549408" sldId="273"/>
            <ac:spMk id="2" creationId="{330DC717-6C2B-7199-58BF-B830C6EDC9B2}"/>
          </ac:spMkLst>
        </pc:spChg>
      </pc:sldChg>
      <pc:sldChg chg="modSp new">
        <pc:chgData name="Fares Makki" userId="S::fares.makki@sveagymnasium.se::d0c14dd2-ce13-49c4-820b-c6a5e60d5a8d" providerId="AD" clId="Web-{E3A928B1-2A87-94C8-463F-B52C256FCE05}" dt="2025-05-06T17:27:17.781" v="372" actId="20577"/>
        <pc:sldMkLst>
          <pc:docMk/>
          <pc:sldMk cId="2141368767" sldId="274"/>
        </pc:sldMkLst>
        <pc:spChg chg="mod">
          <ac:chgData name="Fares Makki" userId="S::fares.makki@sveagymnasium.se::d0c14dd2-ce13-49c4-820b-c6a5e60d5a8d" providerId="AD" clId="Web-{E3A928B1-2A87-94C8-463F-B52C256FCE05}" dt="2025-05-06T17:24:03.639" v="158" actId="20577"/>
          <ac:spMkLst>
            <pc:docMk/>
            <pc:sldMk cId="2141368767" sldId="274"/>
            <ac:spMk id="2" creationId="{53EDCB08-F2F3-B5EB-CBCF-B0FD41594413}"/>
          </ac:spMkLst>
        </pc:spChg>
        <pc:spChg chg="mod">
          <ac:chgData name="Fares Makki" userId="S::fares.makki@sveagymnasium.se::d0c14dd2-ce13-49c4-820b-c6a5e60d5a8d" providerId="AD" clId="Web-{E3A928B1-2A87-94C8-463F-B52C256FCE05}" dt="2025-05-06T17:27:17.781" v="372" actId="20577"/>
          <ac:spMkLst>
            <pc:docMk/>
            <pc:sldMk cId="2141368767" sldId="274"/>
            <ac:spMk id="3" creationId="{9BEDF9E0-6FBE-C426-C8AD-D5253EB8928C}"/>
          </ac:spMkLst>
        </pc:spChg>
      </pc:sldChg>
      <pc:sldChg chg="modSp new modNotes">
        <pc:chgData name="Fares Makki" userId="S::fares.makki@sveagymnasium.se::d0c14dd2-ce13-49c4-820b-c6a5e60d5a8d" providerId="AD" clId="Web-{E3A928B1-2A87-94C8-463F-B52C256FCE05}" dt="2025-05-06T17:35:55.334" v="717"/>
        <pc:sldMkLst>
          <pc:docMk/>
          <pc:sldMk cId="3194026456" sldId="275"/>
        </pc:sldMkLst>
        <pc:spChg chg="mod">
          <ac:chgData name="Fares Makki" userId="S::fares.makki@sveagymnasium.se::d0c14dd2-ce13-49c4-820b-c6a5e60d5a8d" providerId="AD" clId="Web-{E3A928B1-2A87-94C8-463F-B52C256FCE05}" dt="2025-05-06T17:27:21.735" v="374" actId="20577"/>
          <ac:spMkLst>
            <pc:docMk/>
            <pc:sldMk cId="3194026456" sldId="275"/>
            <ac:spMk id="2" creationId="{B0D6C828-91A8-1A32-473B-A52C8C045F1B}"/>
          </ac:spMkLst>
        </pc:spChg>
        <pc:spChg chg="mod">
          <ac:chgData name="Fares Makki" userId="S::fares.makki@sveagymnasium.se::d0c14dd2-ce13-49c4-820b-c6a5e60d5a8d" providerId="AD" clId="Web-{E3A928B1-2A87-94C8-463F-B52C256FCE05}" dt="2025-05-06T17:35:15.662" v="684" actId="20577"/>
          <ac:spMkLst>
            <pc:docMk/>
            <pc:sldMk cId="3194026456" sldId="275"/>
            <ac:spMk id="3" creationId="{34BD29C7-CF08-7BCF-706E-084520E0303D}"/>
          </ac:spMkLst>
        </pc:spChg>
      </pc:sldChg>
      <pc:sldChg chg="modSp new">
        <pc:chgData name="Fares Makki" userId="S::fares.makki@sveagymnasium.se::d0c14dd2-ce13-49c4-820b-c6a5e60d5a8d" providerId="AD" clId="Web-{E3A928B1-2A87-94C8-463F-B52C256FCE05}" dt="2025-05-06T17:41:37.669" v="1040" actId="20577"/>
        <pc:sldMkLst>
          <pc:docMk/>
          <pc:sldMk cId="2636034887" sldId="276"/>
        </pc:sldMkLst>
        <pc:spChg chg="mod">
          <ac:chgData name="Fares Makki" userId="S::fares.makki@sveagymnasium.se::d0c14dd2-ce13-49c4-820b-c6a5e60d5a8d" providerId="AD" clId="Web-{E3A928B1-2A87-94C8-463F-B52C256FCE05}" dt="2025-05-06T17:36:45.085" v="728" actId="20577"/>
          <ac:spMkLst>
            <pc:docMk/>
            <pc:sldMk cId="2636034887" sldId="276"/>
            <ac:spMk id="2" creationId="{9C65BFCE-7FCF-DD85-1E94-63C195EF9B81}"/>
          </ac:spMkLst>
        </pc:spChg>
        <pc:spChg chg="mod">
          <ac:chgData name="Fares Makki" userId="S::fares.makki@sveagymnasium.se::d0c14dd2-ce13-49c4-820b-c6a5e60d5a8d" providerId="AD" clId="Web-{E3A928B1-2A87-94C8-463F-B52C256FCE05}" dt="2025-05-06T17:41:37.669" v="1040" actId="20577"/>
          <ac:spMkLst>
            <pc:docMk/>
            <pc:sldMk cId="2636034887" sldId="276"/>
            <ac:spMk id="3" creationId="{EBFC2D3F-94FD-0367-B417-076FD3D8B574}"/>
          </ac:spMkLst>
        </pc:spChg>
      </pc:sldChg>
      <pc:sldChg chg="modSp new ord">
        <pc:chgData name="Fares Makki" userId="S::fares.makki@sveagymnasium.se::d0c14dd2-ce13-49c4-820b-c6a5e60d5a8d" providerId="AD" clId="Web-{E3A928B1-2A87-94C8-463F-B52C256FCE05}" dt="2025-05-06T17:36:09.366" v="723" actId="20577"/>
        <pc:sldMkLst>
          <pc:docMk/>
          <pc:sldMk cId="2879651567" sldId="277"/>
        </pc:sldMkLst>
        <pc:spChg chg="mod">
          <ac:chgData name="Fares Makki" userId="S::fares.makki@sveagymnasium.se::d0c14dd2-ce13-49c4-820b-c6a5e60d5a8d" providerId="AD" clId="Web-{E3A928B1-2A87-94C8-463F-B52C256FCE05}" dt="2025-05-06T17:36:09.366" v="723" actId="20577"/>
          <ac:spMkLst>
            <pc:docMk/>
            <pc:sldMk cId="2879651567" sldId="277"/>
            <ac:spMk id="2" creationId="{ACB6A101-2EFB-C3E5-3A12-64F2BE94DF4F}"/>
          </ac:spMkLst>
        </pc:spChg>
      </pc:sldChg>
      <pc:sldChg chg="modSp new">
        <pc:chgData name="Fares Makki" userId="S::fares.makki@sveagymnasium.se::d0c14dd2-ce13-49c4-820b-c6a5e60d5a8d" providerId="AD" clId="Web-{E3A928B1-2A87-94C8-463F-B52C256FCE05}" dt="2025-05-06T17:55:00.444" v="1173" actId="14100"/>
        <pc:sldMkLst>
          <pc:docMk/>
          <pc:sldMk cId="24052822" sldId="278"/>
        </pc:sldMkLst>
        <pc:spChg chg="mod">
          <ac:chgData name="Fares Makki" userId="S::fares.makki@sveagymnasium.se::d0c14dd2-ce13-49c4-820b-c6a5e60d5a8d" providerId="AD" clId="Web-{E3A928B1-2A87-94C8-463F-B52C256FCE05}" dt="2025-05-06T17:46:42.845" v="1069" actId="20577"/>
          <ac:spMkLst>
            <pc:docMk/>
            <pc:sldMk cId="24052822" sldId="278"/>
            <ac:spMk id="2" creationId="{1699E94E-FB7E-FE8F-CA1F-94B31AFC854E}"/>
          </ac:spMkLst>
        </pc:spChg>
        <pc:spChg chg="mod">
          <ac:chgData name="Fares Makki" userId="S::fares.makki@sveagymnasium.se::d0c14dd2-ce13-49c4-820b-c6a5e60d5a8d" providerId="AD" clId="Web-{E3A928B1-2A87-94C8-463F-B52C256FCE05}" dt="2025-05-06T17:55:00.444" v="1173" actId="14100"/>
          <ac:spMkLst>
            <pc:docMk/>
            <pc:sldMk cId="24052822" sldId="278"/>
            <ac:spMk id="3" creationId="{326055B4-8901-17A7-D4D5-E332DEAEAAE6}"/>
          </ac:spMkLst>
        </pc:spChg>
      </pc:sldChg>
      <pc:sldChg chg="modSp new ord">
        <pc:chgData name="Fares Makki" userId="S::fares.makki@sveagymnasium.se::d0c14dd2-ce13-49c4-820b-c6a5e60d5a8d" providerId="AD" clId="Web-{E3A928B1-2A87-94C8-463F-B52C256FCE05}" dt="2025-05-06T17:46:47.251" v="1070" actId="20577"/>
        <pc:sldMkLst>
          <pc:docMk/>
          <pc:sldMk cId="3215694454" sldId="279"/>
        </pc:sldMkLst>
        <pc:spChg chg="mod">
          <ac:chgData name="Fares Makki" userId="S::fares.makki@sveagymnasium.se::d0c14dd2-ce13-49c4-820b-c6a5e60d5a8d" providerId="AD" clId="Web-{E3A928B1-2A87-94C8-463F-B52C256FCE05}" dt="2025-05-06T17:46:47.251" v="1070" actId="20577"/>
          <ac:spMkLst>
            <pc:docMk/>
            <pc:sldMk cId="3215694454" sldId="279"/>
            <ac:spMk id="2" creationId="{D93E1308-BA8B-CD8F-7FC4-E8F6008718E5}"/>
          </ac:spMkLst>
        </pc:spChg>
      </pc:sldChg>
      <pc:sldChg chg="modSp new">
        <pc:chgData name="Fares Makki" userId="S::fares.makki@sveagymnasium.se::d0c14dd2-ce13-49c4-820b-c6a5e60d5a8d" providerId="AD" clId="Web-{E3A928B1-2A87-94C8-463F-B52C256FCE05}" dt="2025-05-06T17:58:45.244" v="1212" actId="20577"/>
        <pc:sldMkLst>
          <pc:docMk/>
          <pc:sldMk cId="4046491976" sldId="280"/>
        </pc:sldMkLst>
        <pc:spChg chg="mod">
          <ac:chgData name="Fares Makki" userId="S::fares.makki@sveagymnasium.se::d0c14dd2-ce13-49c4-820b-c6a5e60d5a8d" providerId="AD" clId="Web-{E3A928B1-2A87-94C8-463F-B52C256FCE05}" dt="2025-05-06T17:55:10.601" v="1182" actId="20577"/>
          <ac:spMkLst>
            <pc:docMk/>
            <pc:sldMk cId="4046491976" sldId="280"/>
            <ac:spMk id="2" creationId="{F09019CA-8FC3-785B-009B-CAAA7621311A}"/>
          </ac:spMkLst>
        </pc:spChg>
        <pc:spChg chg="mod">
          <ac:chgData name="Fares Makki" userId="S::fares.makki@sveagymnasium.se::d0c14dd2-ce13-49c4-820b-c6a5e60d5a8d" providerId="AD" clId="Web-{E3A928B1-2A87-94C8-463F-B52C256FCE05}" dt="2025-05-06T17:58:45.244" v="1212" actId="20577"/>
          <ac:spMkLst>
            <pc:docMk/>
            <pc:sldMk cId="4046491976" sldId="280"/>
            <ac:spMk id="3" creationId="{4AC84ABD-70CC-6379-153D-579BBA21CA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D4AF4-F240-4CE4-A1BE-ADE823B9BB85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37860-D494-4189-BE7C-CA3C296598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86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Släktnamn skrivs med stor begynnelsebokstav </a:t>
            </a:r>
          </a:p>
          <a:p>
            <a:r>
              <a:rPr lang="sv-SE" dirty="0"/>
              <a:t>Andra ordet avslöjar en egenskap </a:t>
            </a:r>
          </a:p>
          <a:p>
            <a:endParaRPr lang="sv-SE" dirty="0"/>
          </a:p>
          <a:p>
            <a:r>
              <a:rPr lang="sv-SE" dirty="0"/>
              <a:t>Närstående arter tillhör samma släkte och närstående släkten tillhör samma familj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37860-D494-4189-BE7C-CA3C296598F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627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finns två sätt att göra en dikotomnyckel: 1) mer visuellt 2) lista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37860-D494-4189-BE7C-CA3C296598F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872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Domän</a:t>
            </a:r>
            <a:r>
              <a:rPr lang="en-US" dirty="0">
                <a:latin typeface="Calibri"/>
                <a:ea typeface="Calibri"/>
                <a:cs typeface="Calibri"/>
              </a:rPr>
              <a:t> &gt; </a:t>
            </a:r>
            <a:r>
              <a:rPr lang="en-US" dirty="0" err="1">
                <a:latin typeface="Calibri"/>
                <a:ea typeface="Calibri"/>
                <a:cs typeface="Calibri"/>
              </a:rPr>
              <a:t>Rikedom</a:t>
            </a:r>
            <a:r>
              <a:rPr lang="en-US" dirty="0">
                <a:latin typeface="Calibri"/>
                <a:ea typeface="Calibri"/>
                <a:cs typeface="Calibri"/>
              </a:rPr>
              <a:t> &gt; </a:t>
            </a:r>
            <a:r>
              <a:rPr lang="en-US" dirty="0" err="1">
                <a:latin typeface="Calibri"/>
                <a:ea typeface="Calibri"/>
                <a:cs typeface="Calibri"/>
              </a:rPr>
              <a:t>Fylum</a:t>
            </a:r>
            <a:r>
              <a:rPr lang="en-US" dirty="0">
                <a:latin typeface="Calibri"/>
                <a:ea typeface="Calibri"/>
                <a:cs typeface="Calibri"/>
              </a:rPr>
              <a:t> &gt; Klass &gt; </a:t>
            </a:r>
            <a:r>
              <a:rPr lang="en-US" dirty="0" err="1">
                <a:latin typeface="Calibri"/>
                <a:ea typeface="Calibri"/>
                <a:cs typeface="Calibri"/>
              </a:rPr>
              <a:t>Ordning</a:t>
            </a:r>
            <a:r>
              <a:rPr lang="en-US" dirty="0">
                <a:latin typeface="Calibri"/>
                <a:ea typeface="Calibri"/>
                <a:cs typeface="Calibri"/>
              </a:rPr>
              <a:t> &gt; </a:t>
            </a:r>
            <a:r>
              <a:rPr lang="en-US" dirty="0" err="1">
                <a:latin typeface="Calibri"/>
                <a:ea typeface="Calibri"/>
                <a:cs typeface="Calibri"/>
              </a:rPr>
              <a:t>Familj</a:t>
            </a:r>
            <a:r>
              <a:rPr lang="en-US" dirty="0">
                <a:latin typeface="Calibri"/>
                <a:ea typeface="Calibri"/>
                <a:cs typeface="Calibri"/>
              </a:rPr>
              <a:t> &gt; </a:t>
            </a:r>
            <a:r>
              <a:rPr lang="en-US" dirty="0" err="1">
                <a:latin typeface="Calibri"/>
                <a:ea typeface="Calibri"/>
                <a:cs typeface="Calibri"/>
              </a:rPr>
              <a:t>Släkt</a:t>
            </a:r>
            <a:r>
              <a:rPr lang="en-US" dirty="0">
                <a:latin typeface="Calibri"/>
                <a:ea typeface="Calibri"/>
                <a:cs typeface="Calibri"/>
              </a:rPr>
              <a:t> &gt; 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37860-D494-4189-BE7C-CA3C296598F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703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37860-D494-4189-BE7C-CA3C296598F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759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Symbios: </a:t>
            </a:r>
          </a:p>
          <a:p>
            <a:pPr marL="228600" indent="-228600">
              <a:buAutoNum type="arabicPeriod"/>
            </a:pPr>
            <a:r>
              <a:rPr lang="en-US">
                <a:latin typeface="Calibri"/>
                <a:ea typeface="Calibri"/>
                <a:cs typeface="Calibri"/>
              </a:rPr>
              <a:t>Mutualism 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Commensalism </a:t>
            </a:r>
          </a:p>
          <a:p>
            <a:pPr marL="228600" indent="-228600">
              <a:buAutoNum type="arabicPeriod"/>
            </a:pPr>
            <a:r>
              <a:rPr lang="en-US" dirty="0">
                <a:latin typeface="Calibri"/>
                <a:ea typeface="Calibri"/>
                <a:cs typeface="Calibri"/>
              </a:rPr>
              <a:t>Parasitism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37860-D494-4189-BE7C-CA3C296598F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164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11DA4B-731C-9227-DDAE-E2E367614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AC2E88E-26FF-BC34-8B9E-1AC7EAEC3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721DEE8-DD3B-94DD-AEDA-0CECD47B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0338D9-A2BC-2B6A-0B6F-CF3C80201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3A41D29-048E-6A32-969A-E6F552D7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42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3147BC-20C3-FBD6-2713-8D35BF840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A921BD3-3AB2-F394-1AFA-490B04788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680B9C-ECF5-DA68-EF48-32C12B60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4F3B1AA-328B-F937-5179-929BF5FC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2CA765-8296-8D9F-8A7A-A7CD7180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257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4601768-846B-5E1F-FCE4-C316ECC9B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6F64F14-C243-C48B-ABE4-E15D0EF31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55098F-4539-0A3B-364D-1FE95E21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C80840-415F-EFCF-8194-B7DA0D9B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1EE48E1-F9FF-FDD3-F4CE-600892C5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085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84BBA4-4B61-26E1-25CE-103CA667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B3BD89-78AD-3E58-02EB-7BDA09A34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1729A7C-4398-8184-762B-07F78E92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355B75-F881-0FAD-E471-BF868EB85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62DDC1-E16C-648F-BC04-7EB9101AD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702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57DD43-E09E-D46B-22DD-C4D101F9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4991A8-CB87-9F72-1EC8-C8827431C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2E60ACE-BB1A-D887-62A6-36B831BE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606C90-CA02-8059-B8DD-8D815C98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F09655E-8D95-B6D9-84DB-18716B35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313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70E320-5943-5203-32CA-62CB0D5FC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1AA903-4159-75C0-D6F6-044D765AA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A65E1DD-F8CE-B109-1891-083CAD649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919CD4-214C-5B9D-38ED-A5C456C4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E913241-8740-837F-4BEB-2BF94909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11BE12C-FD22-F554-B414-4331FADF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05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10FCCE-6137-E5E5-D1BD-6E3DBEF3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AFCA32-31E8-81AC-B247-E107AEB76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34B6DD7-2804-76F8-53BB-19C426C60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F8ABF86-38BC-30F6-D93E-79221B009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AAFC255-80F0-06FC-D1B4-C84375E61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1DD7296-8ADA-77EB-40A4-3448EECA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B5D7E7-B025-F311-FA15-9FEDDACB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C9B3235-1632-650D-B120-E3C2290A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40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7696D1-847F-BF8C-F25E-AC3D93D3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9520057-031C-3167-9104-6A389A0F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77D58C0-3CDF-54F4-F68D-33C9B066B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9C071FA-40FA-32E0-565F-8244FE25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715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AD9F3C0-9530-A27E-4EB8-AEA14455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670E6C2-6B62-5026-ECAE-EE131C96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C9B5FC-8D41-FB61-F882-6D5B9264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314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4EE955-5984-293C-8E01-B5D863AF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F6D0189-7EAB-DFD5-F6D5-E1D2519AE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665C15A-FF1F-C865-57E4-0031A1573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F6A38C3-9FC3-CA44-2AFA-80E2F25E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23B35D6-DD80-BF7D-2E4E-3C524204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A6B0C93-ECC7-5B9E-668D-19397CA2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63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9DDF9-40CB-C4C6-4183-024A6AC6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27EC8D1-DAC8-2AD5-78DD-20ADD3C83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19F596-EE87-ACDD-5322-1D10BAE9C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38FE222-7C6E-A7F8-908B-7DC7D173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CA7EBAE-372F-9E1A-1DD6-9A0F3AF99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ADB1FF-3C15-42A4-A037-C194BB2F7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853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9DB294C-A28C-89D6-AA61-2B10E775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8904C14-72CB-43D8-D636-E22A221DE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52CA162-99C0-E4ED-F8F6-D94E366F0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07FF4C-2050-47B0-8953-714EA314E8FB}" type="datetimeFigureOut">
              <a:rPr lang="sv-SE" smtClean="0"/>
              <a:t>2025-05-06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EB9924-3E3E-F287-F8CF-B95F7EB8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7E70D8-006A-7203-CBE0-386BCAF24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F5D57-8EA9-459E-B23B-48654686F9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061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242F86-85F6-2C85-8A7B-B7D2A5143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Biologi 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76091A6-3255-DD29-1C06-47FE88B39C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Systematik </a:t>
            </a:r>
          </a:p>
        </p:txBody>
      </p:sp>
    </p:spTree>
    <p:extLst>
      <p:ext uri="{BB962C8B-B14F-4D97-AF65-F5344CB8AC3E}">
        <p14:creationId xmlns:p14="http://schemas.microsoft.com/office/powerpoint/2010/main" val="112041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6C8959-CA9A-0A45-E2F9-DE860E7A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Släktträd (Fylogeni)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6968F1-F4A8-DE37-9E77-EB7D4FCF0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6508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Allt liv på jorden härstammar ifrån en ”urcell” </a:t>
            </a:r>
          </a:p>
          <a:p>
            <a:r>
              <a:rPr lang="sv-SE" dirty="0"/>
              <a:t>Nya grenar utvecklar med nya egenskaper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Vid A finns föregångaren till alla tre domänerna</a:t>
            </a:r>
          </a:p>
          <a:p>
            <a:r>
              <a:rPr lang="sv-SE" dirty="0"/>
              <a:t>Vid B finns en gemensam ”förfader” till arkéer och eukaryoter 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31086AE7-2C15-F6D7-545F-2D24BE62C7F8}"/>
              </a:ext>
            </a:extLst>
          </p:cNvPr>
          <p:cNvCxnSpPr>
            <a:cxnSpLocks/>
          </p:cNvCxnSpPr>
          <p:nvPr/>
        </p:nvCxnSpPr>
        <p:spPr>
          <a:xfrm flipV="1">
            <a:off x="8216230" y="3876715"/>
            <a:ext cx="2887241" cy="283834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CAA1907B-CB07-8536-3558-A847E94F897A}"/>
              </a:ext>
            </a:extLst>
          </p:cNvPr>
          <p:cNvCxnSpPr>
            <a:cxnSpLocks/>
          </p:cNvCxnSpPr>
          <p:nvPr/>
        </p:nvCxnSpPr>
        <p:spPr>
          <a:xfrm flipH="1" flipV="1">
            <a:off x="7894708" y="3876715"/>
            <a:ext cx="1314628" cy="18615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B9BA85E-71EB-B128-F57F-564FDCBD134E}"/>
              </a:ext>
            </a:extLst>
          </p:cNvPr>
          <p:cNvCxnSpPr>
            <a:cxnSpLocks/>
          </p:cNvCxnSpPr>
          <p:nvPr/>
        </p:nvCxnSpPr>
        <p:spPr>
          <a:xfrm flipH="1" flipV="1">
            <a:off x="9317736" y="3829918"/>
            <a:ext cx="760943" cy="102605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 11">
            <a:extLst>
              <a:ext uri="{FF2B5EF4-FFF2-40B4-BE49-F238E27FC236}">
                <a16:creationId xmlns:a16="http://schemas.microsoft.com/office/drawing/2014/main" id="{DA4ABEA8-7CAD-CE4A-2CD3-CA556337406F}"/>
              </a:ext>
            </a:extLst>
          </p:cNvPr>
          <p:cNvSpPr/>
          <p:nvPr/>
        </p:nvSpPr>
        <p:spPr>
          <a:xfrm>
            <a:off x="9053888" y="5569414"/>
            <a:ext cx="310896" cy="2995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CD200E7-4D17-2926-157B-5338E8689CF4}"/>
              </a:ext>
            </a:extLst>
          </p:cNvPr>
          <p:cNvSpPr/>
          <p:nvPr/>
        </p:nvSpPr>
        <p:spPr>
          <a:xfrm>
            <a:off x="9923231" y="4706208"/>
            <a:ext cx="310896" cy="2995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8FDAFFD-2A73-DB1D-C642-79C8D920AB92}"/>
              </a:ext>
            </a:extLst>
          </p:cNvPr>
          <p:cNvSpPr txBox="1"/>
          <p:nvPr/>
        </p:nvSpPr>
        <p:spPr>
          <a:xfrm>
            <a:off x="9504402" y="5805940"/>
            <a:ext cx="3108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A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57B361B8-D69F-FFF6-9874-A5C5F3615BC7}"/>
              </a:ext>
            </a:extLst>
          </p:cNvPr>
          <p:cNvSpPr txBox="1"/>
          <p:nvPr/>
        </p:nvSpPr>
        <p:spPr>
          <a:xfrm>
            <a:off x="10307544" y="4957270"/>
            <a:ext cx="3108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B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FA15816B-B500-C08D-4F7C-CCCD0268C138}"/>
              </a:ext>
            </a:extLst>
          </p:cNvPr>
          <p:cNvSpPr txBox="1"/>
          <p:nvPr/>
        </p:nvSpPr>
        <p:spPr>
          <a:xfrm>
            <a:off x="7150324" y="3221381"/>
            <a:ext cx="12053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Domän </a:t>
            </a:r>
          </a:p>
          <a:p>
            <a:r>
              <a:rPr lang="sv-SE" dirty="0"/>
              <a:t>bakterier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1EA1B00-0966-2032-F6EB-F371A2CE803D}"/>
              </a:ext>
            </a:extLst>
          </p:cNvPr>
          <p:cNvSpPr txBox="1"/>
          <p:nvPr/>
        </p:nvSpPr>
        <p:spPr>
          <a:xfrm>
            <a:off x="8806658" y="3230384"/>
            <a:ext cx="12053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Domän </a:t>
            </a:r>
          </a:p>
          <a:p>
            <a:r>
              <a:rPr lang="sv-SE" dirty="0"/>
              <a:t>arkéer 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A129804-1EA9-0D7E-A132-B5291698E36C}"/>
              </a:ext>
            </a:extLst>
          </p:cNvPr>
          <p:cNvSpPr txBox="1"/>
          <p:nvPr/>
        </p:nvSpPr>
        <p:spPr>
          <a:xfrm>
            <a:off x="10462992" y="3221381"/>
            <a:ext cx="12893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Domän </a:t>
            </a:r>
          </a:p>
          <a:p>
            <a:r>
              <a:rPr lang="sv-SE" dirty="0"/>
              <a:t>eukaryoter</a:t>
            </a:r>
          </a:p>
        </p:txBody>
      </p:sp>
    </p:spTree>
    <p:extLst>
      <p:ext uri="{BB962C8B-B14F-4D97-AF65-F5344CB8AC3E}">
        <p14:creationId xmlns:p14="http://schemas.microsoft.com/office/powerpoint/2010/main" val="1814543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69C66C-9FF2-4CEF-5F6C-8A9C3C37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Monofyletiska grupper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6EEB7E-AF2A-B33A-6A0E-E8E43462A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31" y="1690688"/>
            <a:ext cx="11957538" cy="2454586"/>
          </a:xfrm>
        </p:spPr>
        <p:txBody>
          <a:bodyPr/>
          <a:lstStyle/>
          <a:p>
            <a:r>
              <a:rPr lang="sv-SE" dirty="0"/>
              <a:t>Latin: </a:t>
            </a:r>
            <a:r>
              <a:rPr lang="sv-SE" i="1" dirty="0"/>
              <a:t>mono </a:t>
            </a:r>
            <a:r>
              <a:rPr lang="sv-SE" dirty="0"/>
              <a:t>= enstaka, </a:t>
            </a:r>
            <a:r>
              <a:rPr lang="sv-SE" i="1" dirty="0" err="1"/>
              <a:t>fylum</a:t>
            </a:r>
            <a:r>
              <a:rPr lang="sv-SE" i="1" dirty="0"/>
              <a:t> </a:t>
            </a:r>
            <a:r>
              <a:rPr lang="sv-SE" dirty="0"/>
              <a:t>= stam </a:t>
            </a:r>
          </a:p>
          <a:p>
            <a:r>
              <a:rPr lang="sv-SE" dirty="0"/>
              <a:t>Två krav måste uppfyllas: </a:t>
            </a:r>
          </a:p>
          <a:p>
            <a:pPr marL="0" indent="0">
              <a:buNone/>
            </a:pPr>
            <a:r>
              <a:rPr lang="sv-SE" dirty="0"/>
              <a:t>	1. Alla arter som tillhör en grupp ska ha en gemensam föregångare </a:t>
            </a:r>
          </a:p>
          <a:p>
            <a:pPr marL="0" indent="0">
              <a:buNone/>
            </a:pPr>
            <a:r>
              <a:rPr lang="sv-SE" dirty="0"/>
              <a:t>	2. Alla arter med en gemensam föregångare ska vara med i gruppen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brev, handskrift, papper&#10;&#10;AI-genererat innehåll kan vara felaktigt.">
            <a:extLst>
              <a:ext uri="{FF2B5EF4-FFF2-40B4-BE49-F238E27FC236}">
                <a16:creationId xmlns:a16="http://schemas.microsoft.com/office/drawing/2014/main" id="{13596432-A97E-7ED7-6053-57B68BBAA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35472" r="2125" b="40531"/>
          <a:stretch/>
        </p:blipFill>
        <p:spPr>
          <a:xfrm>
            <a:off x="1465384" y="3643031"/>
            <a:ext cx="9261231" cy="321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0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C717-6C2B-7199-58BF-B830C6ED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Domän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70D9E-5486-E408-ECB8-419E5EA1A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4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93D374-B4CB-4EDC-7CF3-07F87589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Bakterier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A302AC-F739-D6DE-33DE-38898C18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735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Bakterier är encelliga men sitter tillsammans i kolonier </a:t>
            </a:r>
          </a:p>
          <a:p>
            <a:r>
              <a:rPr lang="sv-SE" dirty="0"/>
              <a:t>Bakterier grupperas efter form: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Kulformade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Stavformade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Spiralvridna </a:t>
            </a:r>
          </a:p>
          <a:p>
            <a:endParaRPr lang="sv-SE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912209B-7E43-1498-EC2A-BBF4CC62182C}"/>
              </a:ext>
            </a:extLst>
          </p:cNvPr>
          <p:cNvSpPr/>
          <p:nvPr/>
        </p:nvSpPr>
        <p:spPr>
          <a:xfrm>
            <a:off x="3568154" y="3288323"/>
            <a:ext cx="448525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32C7A-AE2E-D713-37F2-4A304BBA353B}"/>
              </a:ext>
            </a:extLst>
          </p:cNvPr>
          <p:cNvSpPr txBox="1"/>
          <p:nvPr/>
        </p:nvSpPr>
        <p:spPr>
          <a:xfrm>
            <a:off x="4173415" y="3423138"/>
            <a:ext cx="2743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Byggs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släktskap</a:t>
            </a:r>
            <a:r>
              <a:rPr lang="en-US" dirty="0"/>
              <a:t> </a:t>
            </a:r>
            <a:r>
              <a:rPr lang="en-US" dirty="0" err="1"/>
              <a:t>mellan</a:t>
            </a:r>
            <a:r>
              <a:rPr lang="en-US" dirty="0"/>
              <a:t> </a:t>
            </a:r>
            <a:r>
              <a:rPr lang="en-US" dirty="0" err="1"/>
              <a:t>bakterier</a:t>
            </a:r>
            <a:r>
              <a:rPr lang="en-US" dirty="0"/>
              <a:t> </a:t>
            </a:r>
          </a:p>
        </p:txBody>
      </p:sp>
      <p:pic>
        <p:nvPicPr>
          <p:cNvPr id="7" name="Bildobjekt 6" descr="En bild som visar text, meny, Tryck, bok&#10;&#10;AI-genererat innehåll kan vara felaktigt.">
            <a:extLst>
              <a:ext uri="{FF2B5EF4-FFF2-40B4-BE49-F238E27FC236}">
                <a16:creationId xmlns:a16="http://schemas.microsoft.com/office/drawing/2014/main" id="{26AFD188-2886-B605-9E3E-2B5216FB6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t="12267" r="28234" b="19733"/>
          <a:stretch/>
        </p:blipFill>
        <p:spPr>
          <a:xfrm>
            <a:off x="7516368" y="3270"/>
            <a:ext cx="3267456" cy="68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CB08-F2F3-B5EB-CBCF-B0FD41594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Bakterier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DF9E0-6FBE-C426-C8AD-D5253EB89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Under gynnsamma förhållanden har bakterier en generationstid på 1 – 3 timmar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Några arter kan dela sig var tjugonde minut </a:t>
            </a:r>
          </a:p>
          <a:p>
            <a:r>
              <a:rPr lang="sv-SE" dirty="0"/>
              <a:t>En del bakterier kan kopiera sitt DNA och sedan omge kopiorna med mycket motståndskraftiga väggar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Endosporer – vilande celler med avstannad ämnesomsättning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sv-SE" dirty="0"/>
              <a:t>För att bakterier ska klara extrema förhållanden (torra, värme, näringsbrist)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sv-SE" dirty="0"/>
              <a:t>Kan vara livskraftiga i hundratals år </a:t>
            </a:r>
          </a:p>
        </p:txBody>
      </p:sp>
    </p:spTree>
    <p:extLst>
      <p:ext uri="{BB962C8B-B14F-4D97-AF65-F5344CB8AC3E}">
        <p14:creationId xmlns:p14="http://schemas.microsoft.com/office/powerpoint/2010/main" val="214136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6C828-91A8-1A32-473B-A52C8C04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Bakterier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D29C7-CF08-7BCF-706E-084520E03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Fotoautotrofa – bakterier som använder solljus som energikälla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t. ex. </a:t>
            </a:r>
            <a:r>
              <a:rPr lang="sv-SE" i="1" dirty="0"/>
              <a:t>Cyanobakterie </a:t>
            </a:r>
          </a:p>
          <a:p>
            <a:pPr marL="457200" lvl="1" indent="0">
              <a:buNone/>
            </a:pPr>
            <a:endParaRPr lang="sv-SE" i="1" dirty="0"/>
          </a:p>
          <a:p>
            <a:r>
              <a:rPr lang="sv-SE" dirty="0"/>
              <a:t>Kemoautotrofa – bakterier som använder oorganiska föreningar som energikälla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t. ex. </a:t>
            </a:r>
            <a:r>
              <a:rPr lang="sv-SE" i="1" dirty="0"/>
              <a:t>Nitrifikationsbakterier </a:t>
            </a:r>
            <a:r>
              <a:rPr lang="sv-SE" dirty="0"/>
              <a:t>(oxiderar föreningar)</a:t>
            </a:r>
            <a:r>
              <a:rPr lang="sv-SE" i="1" dirty="0"/>
              <a:t> </a:t>
            </a:r>
          </a:p>
          <a:p>
            <a:pPr marL="0" indent="0">
              <a:buNone/>
            </a:pPr>
            <a:endParaRPr lang="sv-SE" i="1" dirty="0"/>
          </a:p>
          <a:p>
            <a:r>
              <a:rPr lang="sv-SE" dirty="0"/>
              <a:t>Heterotrofa – lever på döda växt- och djurrester, eller samarbeta med andra organismer (symbios)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t. ex. </a:t>
            </a:r>
            <a:r>
              <a:rPr lang="sv-SE" i="1" dirty="0"/>
              <a:t>Nedbrytarna eller kvävefixerande bakterier </a:t>
            </a:r>
          </a:p>
        </p:txBody>
      </p:sp>
    </p:spTree>
    <p:extLst>
      <p:ext uri="{BB962C8B-B14F-4D97-AF65-F5344CB8AC3E}">
        <p14:creationId xmlns:p14="http://schemas.microsoft.com/office/powerpoint/2010/main" val="31940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A101-2EFB-C3E5-3A12-64F2BE94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Arkéer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A1C12-0B42-9981-7984-C96F20279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5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5BFCE-7FCF-DD85-1E94-63C195EF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Arkéer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2D3F-94FD-0367-B417-076FD3D8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Encelliga och vanligen saknar avgränsad cellkärna </a:t>
            </a:r>
          </a:p>
          <a:p>
            <a:r>
              <a:rPr lang="sv-SE" dirty="0"/>
              <a:t>DNA-analys tyder att arkéer är närmare släkt med eukaryota än bakterier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Kromosom-DNA lindat kring histoner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En stor andel DNA kodar inte för protein </a:t>
            </a:r>
          </a:p>
          <a:p>
            <a:r>
              <a:rPr lang="sv-SE" dirty="0"/>
              <a:t>Kan förekomma i mycket extrema miljöer </a:t>
            </a:r>
            <a:r>
              <a:rPr lang="sv-SE" i="1" dirty="0"/>
              <a:t>s.k. extremofiler </a:t>
            </a:r>
          </a:p>
          <a:p>
            <a:r>
              <a:rPr lang="sv-SE" dirty="0"/>
              <a:t>Resistenta mot de flesta antibiotika, men orsakar inga sjukdomar hos människor </a:t>
            </a:r>
          </a:p>
          <a:p>
            <a:r>
              <a:rPr lang="sv-SE" dirty="0"/>
              <a:t>Används i tillverkningen av biogas, som består av metangas  </a:t>
            </a:r>
          </a:p>
        </p:txBody>
      </p:sp>
    </p:spTree>
    <p:extLst>
      <p:ext uri="{BB962C8B-B14F-4D97-AF65-F5344CB8AC3E}">
        <p14:creationId xmlns:p14="http://schemas.microsoft.com/office/powerpoint/2010/main" val="26360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1308-BA8B-CD8F-7FC4-E8F600871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Eukaryoter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29C79-0088-C41B-724C-26BE3E2BA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94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E94E-FB7E-FE8F-CA1F-94B31AFC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Eukaryoter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055B4-8901-17A7-D4D5-E332DEAEA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636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Enkla eukaryoter var tidigare ett rike som kallades </a:t>
            </a:r>
            <a:r>
              <a:rPr lang="sv-SE" i="1" dirty="0"/>
              <a:t>protistriket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Onaturlig eftersom den innehåll organismer som inte var nära släkt med varandra </a:t>
            </a:r>
          </a:p>
          <a:p>
            <a:r>
              <a:rPr lang="sv-SE" dirty="0"/>
              <a:t>Exemplar: ciliater, amöbor, alger</a:t>
            </a:r>
          </a:p>
        </p:txBody>
      </p:sp>
      <p:pic>
        <p:nvPicPr>
          <p:cNvPr id="1026" name="Picture 2" descr="Ciliater, Infusionsdjur (Ciliata) | VIRTUE">
            <a:extLst>
              <a:ext uri="{FF2B5EF4-FFF2-40B4-BE49-F238E27FC236}">
                <a16:creationId xmlns:a16="http://schemas.microsoft.com/office/drawing/2014/main" id="{6B2BA77F-32CC-077D-C076-B0EBCC138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79" y="112352"/>
            <a:ext cx="2057588" cy="25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tozoer - Parasitkliniken">
            <a:extLst>
              <a:ext uri="{FF2B5EF4-FFF2-40B4-BE49-F238E27FC236}">
                <a16:creationId xmlns:a16="http://schemas.microsoft.com/office/drawing/2014/main" id="{17C732AF-083F-DCEF-C190-15D03959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382" y="1383660"/>
            <a:ext cx="3594618" cy="18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ödalger - Östersjön">
            <a:extLst>
              <a:ext uri="{FF2B5EF4-FFF2-40B4-BE49-F238E27FC236}">
                <a16:creationId xmlns:a16="http://schemas.microsoft.com/office/drawing/2014/main" id="{CD1AC920-5310-28C6-2B2F-674393C09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29" y="3429000"/>
            <a:ext cx="31908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2CD2BA-1F5C-6550-2CA9-5D0BCFED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Systematisk Biologi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CAD7CC-A801-8FDD-56A2-3F28F95F7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Kunskapen om biologisk mångfald bygger på </a:t>
            </a:r>
            <a:r>
              <a:rPr lang="sv-SE" i="1" dirty="0"/>
              <a:t>identifiering, beskrivning, </a:t>
            </a:r>
            <a:r>
              <a:rPr lang="sv-SE" dirty="0"/>
              <a:t>och </a:t>
            </a:r>
            <a:r>
              <a:rPr lang="sv-SE" i="1" dirty="0"/>
              <a:t>gruppering</a:t>
            </a:r>
            <a:r>
              <a:rPr lang="sv-SE" dirty="0"/>
              <a:t> av arter: </a:t>
            </a:r>
          </a:p>
          <a:p>
            <a:pPr lvl="1"/>
            <a:r>
              <a:rPr lang="sv-SE" dirty="0"/>
              <a:t>Domän </a:t>
            </a:r>
          </a:p>
          <a:p>
            <a:pPr lvl="1"/>
            <a:r>
              <a:rPr lang="sv-SE" dirty="0"/>
              <a:t>Rike </a:t>
            </a:r>
          </a:p>
          <a:p>
            <a:pPr lvl="1"/>
            <a:r>
              <a:rPr lang="sv-SE" dirty="0"/>
              <a:t>Fylum </a:t>
            </a:r>
          </a:p>
          <a:p>
            <a:pPr lvl="1"/>
            <a:r>
              <a:rPr lang="sv-SE" dirty="0"/>
              <a:t>Klass </a:t>
            </a:r>
          </a:p>
          <a:p>
            <a:pPr lvl="1"/>
            <a:r>
              <a:rPr lang="sv-SE" dirty="0"/>
              <a:t>Ordning</a:t>
            </a:r>
          </a:p>
          <a:p>
            <a:pPr lvl="1"/>
            <a:r>
              <a:rPr lang="sv-SE" dirty="0"/>
              <a:t>Familj </a:t>
            </a:r>
          </a:p>
          <a:p>
            <a:pPr lvl="1"/>
            <a:r>
              <a:rPr lang="sv-SE" dirty="0"/>
              <a:t>Släkte </a:t>
            </a:r>
          </a:p>
          <a:p>
            <a:pPr lvl="1"/>
            <a:r>
              <a:rPr lang="sv-SE" dirty="0"/>
              <a:t>Art </a:t>
            </a:r>
          </a:p>
        </p:txBody>
      </p:sp>
      <p:pic>
        <p:nvPicPr>
          <p:cNvPr id="5" name="Bildobjekt 4" descr="En bild som visar text, bok, däggdjur, skärmbild&#10;&#10;AI-genererat innehåll kan vara felaktigt.">
            <a:extLst>
              <a:ext uri="{FF2B5EF4-FFF2-40B4-BE49-F238E27FC236}">
                <a16:creationId xmlns:a16="http://schemas.microsoft.com/office/drawing/2014/main" id="{79236A8A-4F39-4152-4A7B-9B9A9810C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34400" r="7923" b="32133"/>
          <a:stretch/>
        </p:blipFill>
        <p:spPr>
          <a:xfrm>
            <a:off x="5119177" y="2853722"/>
            <a:ext cx="7072823" cy="40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0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19CA-8FC3-785B-009B-CAAA7621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Eukaryoter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84ABD-70CC-6379-153D-579BBA21C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40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Växtriket </a:t>
            </a:r>
          </a:p>
          <a:p>
            <a:r>
              <a:rPr lang="sv-SE" dirty="0"/>
              <a:t>Svampriket </a:t>
            </a:r>
          </a:p>
          <a:p>
            <a:r>
              <a:rPr lang="sv-SE" dirty="0"/>
              <a:t>Djurriket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Djur utan ryggsträng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dirty="0"/>
              <a:t>Ryggsträngsdjur </a:t>
            </a:r>
          </a:p>
        </p:txBody>
      </p:sp>
      <p:pic>
        <p:nvPicPr>
          <p:cNvPr id="5" name="Bildobjekt 4" descr="En bild som visar text, handskrift, bok, Parallell&#10;&#10;AI-genererat innehåll kan vara felaktigt.">
            <a:extLst>
              <a:ext uri="{FF2B5EF4-FFF2-40B4-BE49-F238E27FC236}">
                <a16:creationId xmlns:a16="http://schemas.microsoft.com/office/drawing/2014/main" id="{D0E88356-EE70-50A9-180E-AD320E572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31571" r="9336" b="9931"/>
          <a:stretch/>
        </p:blipFill>
        <p:spPr>
          <a:xfrm>
            <a:off x="4572000" y="-1855"/>
            <a:ext cx="7620001" cy="6859855"/>
          </a:xfrm>
          <a:prstGeom prst="rect">
            <a:avLst/>
          </a:prstGeom>
        </p:spPr>
      </p:pic>
      <p:pic>
        <p:nvPicPr>
          <p:cNvPr id="7" name="Bildobjekt 6" descr="En bild som visar text, bok, inomhus&#10;&#10;AI-genererat innehåll kan vara felaktigt.">
            <a:extLst>
              <a:ext uri="{FF2B5EF4-FFF2-40B4-BE49-F238E27FC236}">
                <a16:creationId xmlns:a16="http://schemas.microsoft.com/office/drawing/2014/main" id="{9976C863-0796-1388-55BB-44FC7FEE5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7" t="19004" r="25479" b="47740"/>
          <a:stretch/>
        </p:blipFill>
        <p:spPr>
          <a:xfrm>
            <a:off x="1181812" y="4131200"/>
            <a:ext cx="2486299" cy="26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9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D6AD20-8DEB-3A9B-917F-16172B950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Historia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4E6286-00C0-1F29-90E2-0F7761D9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86783" cy="3651631"/>
          </a:xfrm>
        </p:spPr>
        <p:txBody>
          <a:bodyPr>
            <a:normAutofit/>
          </a:bodyPr>
          <a:lstStyle/>
          <a:p>
            <a:r>
              <a:rPr lang="sv-SE" dirty="0"/>
              <a:t>Carl von Linné (Carl Linnaeus) 1700-talet </a:t>
            </a:r>
          </a:p>
          <a:p>
            <a:pPr lvl="1"/>
            <a:r>
              <a:rPr lang="sv-SE" dirty="0"/>
              <a:t>I gruppering av djur och växter utgick från likheter hos utvalda egenskaper </a:t>
            </a:r>
          </a:p>
          <a:p>
            <a:pPr lvl="2"/>
            <a:r>
              <a:rPr lang="sv-SE" dirty="0"/>
              <a:t>T. ex. antal ståndare och pistiller </a:t>
            </a:r>
          </a:p>
          <a:p>
            <a:pPr lvl="1"/>
            <a:r>
              <a:rPr lang="sv-SE" dirty="0"/>
              <a:t>Speglade inte utveckling och släktskap </a:t>
            </a:r>
          </a:p>
          <a:p>
            <a:pPr lvl="1"/>
            <a:r>
              <a:rPr lang="sv-SE" dirty="0"/>
              <a:t>Införde en </a:t>
            </a:r>
            <a:r>
              <a:rPr lang="sv-SE" i="1" dirty="0"/>
              <a:t>binär nomenklatur</a:t>
            </a:r>
            <a:r>
              <a:rPr lang="sv-SE" dirty="0"/>
              <a:t> (latin </a:t>
            </a:r>
            <a:r>
              <a:rPr lang="sv-SE" i="1" dirty="0"/>
              <a:t>bi</a:t>
            </a:r>
            <a:r>
              <a:rPr lang="sv-SE" dirty="0"/>
              <a:t> = två, </a:t>
            </a:r>
            <a:r>
              <a:rPr lang="sv-SE" i="1" dirty="0"/>
              <a:t>nomen</a:t>
            </a:r>
            <a:r>
              <a:rPr lang="sv-SE" dirty="0"/>
              <a:t> = namn) som namngivning </a:t>
            </a:r>
          </a:p>
          <a:p>
            <a:pPr lvl="2"/>
            <a:r>
              <a:rPr lang="sv-SE" dirty="0"/>
              <a:t>Artnamnen består av två latinska ord (t. ex. </a:t>
            </a:r>
            <a:r>
              <a:rPr lang="sv-SE" i="1" dirty="0" err="1"/>
              <a:t>Anemone</a:t>
            </a:r>
            <a:r>
              <a:rPr lang="sv-SE" i="1" dirty="0"/>
              <a:t> </a:t>
            </a:r>
            <a:r>
              <a:rPr lang="sv-SE" i="1" dirty="0" err="1"/>
              <a:t>nemorosa</a:t>
            </a:r>
            <a:r>
              <a:rPr lang="sv-SE" i="1" dirty="0"/>
              <a:t> </a:t>
            </a:r>
            <a:r>
              <a:rPr lang="sv-SE" dirty="0"/>
              <a:t>(vitsippa) och </a:t>
            </a:r>
            <a:r>
              <a:rPr lang="sv-SE" i="1" dirty="0" err="1"/>
              <a:t>Anemone</a:t>
            </a:r>
            <a:r>
              <a:rPr lang="sv-SE" i="1" dirty="0"/>
              <a:t> </a:t>
            </a:r>
            <a:r>
              <a:rPr lang="sv-SE" i="1" dirty="0" err="1"/>
              <a:t>ranunculoides</a:t>
            </a:r>
            <a:r>
              <a:rPr lang="sv-SE" i="1" dirty="0"/>
              <a:t> </a:t>
            </a:r>
            <a:r>
              <a:rPr lang="sv-SE" dirty="0"/>
              <a:t>(gulsippa)) 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26" name="Picture 2" descr="Heritage Images/Getty Images">
            <a:extLst>
              <a:ext uri="{FF2B5EF4-FFF2-40B4-BE49-F238E27FC236}">
                <a16:creationId xmlns:a16="http://schemas.microsoft.com/office/drawing/2014/main" id="{BF3C65A8-DD54-38D1-C74A-0C06DF0C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983" y="0"/>
            <a:ext cx="2467017" cy="28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ckholms gröna rum -">
            <a:extLst>
              <a:ext uri="{FF2B5EF4-FFF2-40B4-BE49-F238E27FC236}">
                <a16:creationId xmlns:a16="http://schemas.microsoft.com/office/drawing/2014/main" id="{EF6C8612-FCE5-B053-AD81-9F8B38970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t="52297" r="33603" b="16449"/>
          <a:stretch/>
        </p:blipFill>
        <p:spPr bwMode="auto">
          <a:xfrm>
            <a:off x="9663258" y="3351269"/>
            <a:ext cx="2528742" cy="235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5A58DF9-C8E1-AD58-B478-F4FEE12E55D6}"/>
              </a:ext>
            </a:extLst>
          </p:cNvPr>
          <p:cNvSpPr txBox="1"/>
          <p:nvPr/>
        </p:nvSpPr>
        <p:spPr>
          <a:xfrm>
            <a:off x="4123944" y="5704547"/>
            <a:ext cx="394411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3200" b="1" i="1" dirty="0" err="1"/>
              <a:t>Anemone</a:t>
            </a:r>
            <a:r>
              <a:rPr lang="sv-SE" sz="3200" b="1" i="1" dirty="0"/>
              <a:t> </a:t>
            </a:r>
            <a:r>
              <a:rPr lang="sv-SE" sz="3200" b="1" i="1" dirty="0" err="1"/>
              <a:t>nemorosa</a:t>
            </a:r>
            <a:r>
              <a:rPr lang="sv-SE" sz="3200" b="1" i="1" dirty="0"/>
              <a:t>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9A86FAB-43C5-9656-43B8-EE82F92CE22B}"/>
              </a:ext>
            </a:extLst>
          </p:cNvPr>
          <p:cNvSpPr txBox="1"/>
          <p:nvPr/>
        </p:nvSpPr>
        <p:spPr>
          <a:xfrm>
            <a:off x="4418503" y="5164747"/>
            <a:ext cx="130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B050"/>
                </a:solidFill>
              </a:rPr>
              <a:t>Släktnamn 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60917AF2-7112-842D-20D8-18428DBA7944}"/>
              </a:ext>
            </a:extLst>
          </p:cNvPr>
          <p:cNvSpPr/>
          <p:nvPr/>
        </p:nvSpPr>
        <p:spPr>
          <a:xfrm>
            <a:off x="4123944" y="5590902"/>
            <a:ext cx="1892808" cy="100192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DF622BC-078A-2B15-202F-CCF6524E2725}"/>
              </a:ext>
            </a:extLst>
          </p:cNvPr>
          <p:cNvSpPr txBox="1"/>
          <p:nvPr/>
        </p:nvSpPr>
        <p:spPr>
          <a:xfrm>
            <a:off x="8302041" y="6129074"/>
            <a:ext cx="112723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FFFF00"/>
                </a:solidFill>
              </a:rPr>
              <a:t>artnamn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65C6A4E2-CF6E-850A-A8C8-ED77C337DDB2}"/>
              </a:ext>
            </a:extLst>
          </p:cNvPr>
          <p:cNvSpPr/>
          <p:nvPr/>
        </p:nvSpPr>
        <p:spPr>
          <a:xfrm>
            <a:off x="3584448" y="5477256"/>
            <a:ext cx="4800600" cy="11155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425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AC54F7-D4EE-BDE0-747A-AE00F6CA9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Historia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74CE7F-6989-53FE-5560-E42EFFF1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Överst i Linnés grupperingssystem kom </a:t>
            </a:r>
            <a:r>
              <a:rPr lang="sv-SE" i="1" dirty="0"/>
              <a:t>växtriket </a:t>
            </a:r>
            <a:r>
              <a:rPr lang="sv-SE" dirty="0"/>
              <a:t>och </a:t>
            </a:r>
            <a:r>
              <a:rPr lang="sv-SE" i="1" dirty="0"/>
              <a:t>djurriket</a:t>
            </a:r>
            <a:r>
              <a:rPr lang="sv-SE" dirty="0"/>
              <a:t> </a:t>
            </a:r>
          </a:p>
          <a:p>
            <a:pPr lvl="1"/>
            <a:r>
              <a:rPr lang="sv-SE" i="1" dirty="0"/>
              <a:t>Morfologiskt artbegrepp </a:t>
            </a:r>
            <a:r>
              <a:rPr lang="sv-SE" dirty="0"/>
              <a:t>(</a:t>
            </a:r>
            <a:r>
              <a:rPr lang="sv-SE" i="1" dirty="0"/>
              <a:t>morf</a:t>
            </a:r>
            <a:r>
              <a:rPr lang="sv-SE" dirty="0"/>
              <a:t> = form) begränsat av utseendet </a:t>
            </a:r>
          </a:p>
          <a:p>
            <a:r>
              <a:rPr lang="sv-SE" dirty="0"/>
              <a:t>Organismer finns som är varken djur eller växt </a:t>
            </a:r>
          </a:p>
          <a:p>
            <a:pPr lvl="1"/>
            <a:r>
              <a:rPr lang="sv-SE" i="1" dirty="0"/>
              <a:t>Biologiskt artbegrepp</a:t>
            </a:r>
            <a:r>
              <a:rPr lang="sv-SE" dirty="0"/>
              <a:t> </a:t>
            </a:r>
          </a:p>
          <a:p>
            <a:pPr lvl="2"/>
            <a:r>
              <a:rPr lang="sv-SE" dirty="0"/>
              <a:t>Organismer tillhör samma art om de kan få fruktsamma avkomma </a:t>
            </a:r>
          </a:p>
          <a:p>
            <a:pPr lvl="2"/>
            <a:r>
              <a:rPr lang="sv-SE" dirty="0"/>
              <a:t>Begränsat av utdöda organismer och könlöst förökning </a:t>
            </a:r>
          </a:p>
          <a:p>
            <a:r>
              <a:rPr lang="sv-SE" dirty="0"/>
              <a:t>Klassificering av släktskap (fylogeni) använder molekylära metoder (DNA-analys) samt morfologi </a:t>
            </a:r>
          </a:p>
          <a:p>
            <a:r>
              <a:rPr lang="sv-SE" dirty="0"/>
              <a:t>Nu räknas med upp till 15 riken som i sin tur delas in i de tre </a:t>
            </a:r>
            <a:r>
              <a:rPr lang="sv-SE" i="1" dirty="0"/>
              <a:t>domänerna: </a:t>
            </a:r>
            <a:r>
              <a:rPr lang="sv-SE" dirty="0"/>
              <a:t>bakterier, arkéer och eukaryoter </a:t>
            </a:r>
          </a:p>
        </p:txBody>
      </p:sp>
    </p:spTree>
    <p:extLst>
      <p:ext uri="{BB962C8B-B14F-4D97-AF65-F5344CB8AC3E}">
        <p14:creationId xmlns:p14="http://schemas.microsoft.com/office/powerpoint/2010/main" val="2519648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85F650-4D05-264A-1C77-CC20F910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Aktivitet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4619C2-7511-E53A-3C38-B394B41D5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Dikotomi nycklar är en uppsättning frågor som har antingen ”ja” eller ”nej” svarsalternativen </a:t>
            </a:r>
          </a:p>
          <a:p>
            <a:r>
              <a:rPr lang="sv-SE" dirty="0"/>
              <a:t>Med användning kan man då klassificera olika organismer </a:t>
            </a:r>
          </a:p>
        </p:txBody>
      </p:sp>
    </p:spTree>
    <p:extLst>
      <p:ext uri="{BB962C8B-B14F-4D97-AF65-F5344CB8AC3E}">
        <p14:creationId xmlns:p14="http://schemas.microsoft.com/office/powerpoint/2010/main" val="1753033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Röd kardinal fågel som sitter på en trädgren">
            <a:extLst>
              <a:ext uri="{FF2B5EF4-FFF2-40B4-BE49-F238E27FC236}">
                <a16:creationId xmlns:a16="http://schemas.microsoft.com/office/drawing/2014/main" id="{E87C4487-B343-7B09-BC45-6E979FEAC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7421" r="45456" b="4026"/>
          <a:stretch/>
        </p:blipFill>
        <p:spPr>
          <a:xfrm>
            <a:off x="10865142" y="108933"/>
            <a:ext cx="1091707" cy="2066026"/>
          </a:xfrm>
          <a:prstGeom prst="rect">
            <a:avLst/>
          </a:prstGeom>
        </p:spPr>
      </p:pic>
      <p:pic>
        <p:nvPicPr>
          <p:cNvPr id="7" name="Bildobjekt 6" descr="Vithövdad havsörn på grenstump">
            <a:extLst>
              <a:ext uri="{FF2B5EF4-FFF2-40B4-BE49-F238E27FC236}">
                <a16:creationId xmlns:a16="http://schemas.microsoft.com/office/drawing/2014/main" id="{F63199DA-EAE8-A17A-F8EF-6EB43A7E0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r="15835"/>
          <a:stretch/>
        </p:blipFill>
        <p:spPr>
          <a:xfrm>
            <a:off x="272978" y="44013"/>
            <a:ext cx="1449238" cy="2245895"/>
          </a:xfrm>
          <a:prstGeom prst="rect">
            <a:avLst/>
          </a:prstGeom>
        </p:spPr>
      </p:pic>
      <p:pic>
        <p:nvPicPr>
          <p:cNvPr id="9" name="Bildobjekt 8" descr="Påfågel med fjädrar utbredda som en solfjäder">
            <a:extLst>
              <a:ext uri="{FF2B5EF4-FFF2-40B4-BE49-F238E27FC236}">
                <a16:creationId xmlns:a16="http://schemas.microsoft.com/office/drawing/2014/main" id="{B59DD9E4-E04B-4A4F-DC43-BB6358144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3" t="24853" r="23271"/>
          <a:stretch/>
        </p:blipFill>
        <p:spPr>
          <a:xfrm>
            <a:off x="7593886" y="527894"/>
            <a:ext cx="1293962" cy="1278138"/>
          </a:xfrm>
          <a:prstGeom prst="rect">
            <a:avLst/>
          </a:prstGeom>
        </p:spPr>
      </p:pic>
      <p:pic>
        <p:nvPicPr>
          <p:cNvPr id="11" name="Bildobjekt 10" descr="Hyacintkolibri">
            <a:extLst>
              <a:ext uri="{FF2B5EF4-FFF2-40B4-BE49-F238E27FC236}">
                <a16:creationId xmlns:a16="http://schemas.microsoft.com/office/drawing/2014/main" id="{59F0A1D6-D18F-4B16-F56F-DCB7B9F56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32809" r="13685" b="15369"/>
          <a:stretch/>
        </p:blipFill>
        <p:spPr>
          <a:xfrm>
            <a:off x="3726639" y="575328"/>
            <a:ext cx="1681121" cy="1183269"/>
          </a:xfrm>
          <a:prstGeom prst="rect">
            <a:avLst/>
          </a:prstGeom>
        </p:spPr>
      </p:pic>
      <p:pic>
        <p:nvPicPr>
          <p:cNvPr id="13" name="Bildobjekt 12" descr="Tupps promenad">
            <a:extLst>
              <a:ext uri="{FF2B5EF4-FFF2-40B4-BE49-F238E27FC236}">
                <a16:creationId xmlns:a16="http://schemas.microsoft.com/office/drawing/2014/main" id="{13FA9833-A29E-E5ED-56FD-087DD798F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14927" r="35334" b="16223"/>
          <a:stretch/>
        </p:blipFill>
        <p:spPr>
          <a:xfrm>
            <a:off x="2064781" y="457672"/>
            <a:ext cx="1319293" cy="1418579"/>
          </a:xfrm>
          <a:prstGeom prst="rect">
            <a:avLst/>
          </a:prstGeom>
        </p:spPr>
      </p:pic>
      <p:pic>
        <p:nvPicPr>
          <p:cNvPr id="15" name="Bildobjekt 14" descr="Flamingos på sjö">
            <a:extLst>
              <a:ext uri="{FF2B5EF4-FFF2-40B4-BE49-F238E27FC236}">
                <a16:creationId xmlns:a16="http://schemas.microsoft.com/office/drawing/2014/main" id="{7C72594A-D6A8-7562-50A7-E08676F6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30447" r="32768" b="44521"/>
          <a:stretch/>
        </p:blipFill>
        <p:spPr>
          <a:xfrm>
            <a:off x="5750325" y="283616"/>
            <a:ext cx="1500996" cy="1716658"/>
          </a:xfrm>
          <a:prstGeom prst="rect">
            <a:avLst/>
          </a:prstGeom>
        </p:spPr>
      </p:pic>
      <p:pic>
        <p:nvPicPr>
          <p:cNvPr id="17" name="Bildobjekt 16" descr="Ostrich i naturen">
            <a:extLst>
              <a:ext uri="{FF2B5EF4-FFF2-40B4-BE49-F238E27FC236}">
                <a16:creationId xmlns:a16="http://schemas.microsoft.com/office/drawing/2014/main" id="{B59E4BB2-09C7-EB0D-645A-D492459C1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21505" r="34535"/>
          <a:stretch/>
        </p:blipFill>
        <p:spPr>
          <a:xfrm>
            <a:off x="9229514" y="425867"/>
            <a:ext cx="1293962" cy="1432157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36E3035E-F087-32C4-027D-77478CE86926}"/>
              </a:ext>
            </a:extLst>
          </p:cNvPr>
          <p:cNvSpPr txBox="1"/>
          <p:nvPr/>
        </p:nvSpPr>
        <p:spPr>
          <a:xfrm>
            <a:off x="665480" y="2432649"/>
            <a:ext cx="6642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Örn 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27DB5BB-0AE8-0D6C-2A96-5A381DDE92C8}"/>
              </a:ext>
            </a:extLst>
          </p:cNvPr>
          <p:cNvSpPr txBox="1"/>
          <p:nvPr/>
        </p:nvSpPr>
        <p:spPr>
          <a:xfrm>
            <a:off x="2324695" y="2432649"/>
            <a:ext cx="7994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Tupp 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6A0F3F58-1822-5AEA-B296-6F0E24DDEC75}"/>
              </a:ext>
            </a:extLst>
          </p:cNvPr>
          <p:cNvSpPr txBox="1"/>
          <p:nvPr/>
        </p:nvSpPr>
        <p:spPr>
          <a:xfrm>
            <a:off x="4128717" y="2432649"/>
            <a:ext cx="8872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Kolibri  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800D13AA-4093-D34C-263F-CC5B60C13083}"/>
              </a:ext>
            </a:extLst>
          </p:cNvPr>
          <p:cNvSpPr txBox="1"/>
          <p:nvPr/>
        </p:nvSpPr>
        <p:spPr>
          <a:xfrm>
            <a:off x="5923162" y="2432649"/>
            <a:ext cx="11553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Flamingo 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3F84DAFD-7FF8-EB9B-C33D-B8BCDE05C188}"/>
              </a:ext>
            </a:extLst>
          </p:cNvPr>
          <p:cNvSpPr txBox="1"/>
          <p:nvPr/>
        </p:nvSpPr>
        <p:spPr>
          <a:xfrm>
            <a:off x="7772202" y="2432649"/>
            <a:ext cx="9373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Påfågel  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7086BE7A-8768-8A12-474A-2864BB51BC8D}"/>
              </a:ext>
            </a:extLst>
          </p:cNvPr>
          <p:cNvSpPr txBox="1"/>
          <p:nvPr/>
        </p:nvSpPr>
        <p:spPr>
          <a:xfrm>
            <a:off x="9476762" y="2432649"/>
            <a:ext cx="7994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Struts   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E8CFD3D3-2081-9611-0202-26C7FAB8BE8E}"/>
              </a:ext>
            </a:extLst>
          </p:cNvPr>
          <p:cNvSpPr txBox="1"/>
          <p:nvPr/>
        </p:nvSpPr>
        <p:spPr>
          <a:xfrm>
            <a:off x="10865141" y="2432649"/>
            <a:ext cx="10917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Kardinal   </a:t>
            </a:r>
          </a:p>
        </p:txBody>
      </p:sp>
    </p:spTree>
    <p:extLst>
      <p:ext uri="{BB962C8B-B14F-4D97-AF65-F5344CB8AC3E}">
        <p14:creationId xmlns:p14="http://schemas.microsoft.com/office/powerpoint/2010/main" val="21537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B84AFE-DF05-F9A8-57BB-0AB5C5D1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Dikotomnyckel – Utomjordingar!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FB217D-316D-165C-8513-CF684DD0C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7528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38823F-3CDD-3F81-E28C-5258B6AC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Systematisk Biologi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978FCF-1844-E8E4-8EFC-3FDC8728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sv-SE" dirty="0"/>
              <a:t>Indelning av organismer baserat på gemensamma egenskaper utifrån morfologi samt molekylär biologi </a:t>
            </a:r>
          </a:p>
          <a:p>
            <a:r>
              <a:rPr lang="sv-SE" dirty="0"/>
              <a:t>Börjar generellt och blir mer specifikt: </a:t>
            </a:r>
          </a:p>
          <a:p>
            <a:pPr lvl="1"/>
            <a:r>
              <a:rPr lang="sv-SE" dirty="0"/>
              <a:t>Domän – indelad i tre grupper: bakterier, arkéer, och eukaryota </a:t>
            </a:r>
          </a:p>
          <a:p>
            <a:pPr lvl="1"/>
            <a:r>
              <a:rPr lang="sv-SE" dirty="0"/>
              <a:t>Rike – indelad till djurriket, växtriket, och svampriket (vanligtvis). Övriga indelas till </a:t>
            </a:r>
            <a:r>
              <a:rPr lang="sv-SE" dirty="0" err="1"/>
              <a:t>protista</a:t>
            </a:r>
            <a:r>
              <a:rPr lang="sv-SE" dirty="0"/>
              <a:t>  </a:t>
            </a:r>
          </a:p>
          <a:p>
            <a:pPr lvl="1"/>
            <a:r>
              <a:rPr lang="sv-SE" dirty="0" err="1"/>
              <a:t>Fylum</a:t>
            </a:r>
            <a:r>
              <a:rPr lang="sv-SE" dirty="0"/>
              <a:t> – vidare indelning av gemensamma egenskaper. Inom djurriket kan kallas för stammar och inom växtriket kan kallas för divisioner </a:t>
            </a:r>
          </a:p>
          <a:p>
            <a:pPr lvl="1"/>
            <a:r>
              <a:rPr lang="sv-SE" dirty="0"/>
              <a:t>Klass – vidare indelning av gemensamma egenskaper </a:t>
            </a:r>
          </a:p>
          <a:p>
            <a:pPr lvl="1"/>
            <a:r>
              <a:rPr lang="sv-SE" dirty="0"/>
              <a:t>Ordning – vidare indelning av gemensamma egenskaper </a:t>
            </a:r>
          </a:p>
          <a:p>
            <a:pPr lvl="1"/>
            <a:r>
              <a:rPr lang="sv-SE" dirty="0"/>
              <a:t>Familj – vidare indelning av gemensamma egenskaper </a:t>
            </a:r>
          </a:p>
          <a:p>
            <a:pPr lvl="1"/>
            <a:r>
              <a:rPr lang="sv-SE" dirty="0"/>
              <a:t>Släkte – vidare indelning av gemensamma egenskaper </a:t>
            </a:r>
          </a:p>
          <a:p>
            <a:pPr lvl="1"/>
            <a:r>
              <a:rPr lang="sv-SE" dirty="0"/>
              <a:t>Art – en art är en unik organism </a:t>
            </a: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95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8CB7BD-F01E-1DDA-EF4F-7D04860D8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24B18D-2702-79B8-FEC9-FB12C48A6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100" name="Picture 4" descr="animal kingdom classification tree - Google Search">
            <a:extLst>
              <a:ext uri="{FF2B5EF4-FFF2-40B4-BE49-F238E27FC236}">
                <a16:creationId xmlns:a16="http://schemas.microsoft.com/office/drawing/2014/main" id="{B4618706-F8FE-80A0-5F20-4897CF06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79" y="1952"/>
            <a:ext cx="7793041" cy="68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726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732</Words>
  <Application>Microsoft Office PowerPoint</Application>
  <PresentationFormat>Bredbild</PresentationFormat>
  <Paragraphs>133</Paragraphs>
  <Slides>20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Courier New</vt:lpstr>
      <vt:lpstr>Wingdings</vt:lpstr>
      <vt:lpstr>Office-tema</vt:lpstr>
      <vt:lpstr>Biologi 1</vt:lpstr>
      <vt:lpstr>Systematisk Biologi </vt:lpstr>
      <vt:lpstr>Historia </vt:lpstr>
      <vt:lpstr>Historia </vt:lpstr>
      <vt:lpstr>Aktivitet </vt:lpstr>
      <vt:lpstr>PowerPoint-presentation</vt:lpstr>
      <vt:lpstr>Dikotomnyckel – Utomjordingar!</vt:lpstr>
      <vt:lpstr>Systematisk Biologi  </vt:lpstr>
      <vt:lpstr>PowerPoint-presentation</vt:lpstr>
      <vt:lpstr>Släktträd (Fylogeni)</vt:lpstr>
      <vt:lpstr>Monofyletiska grupper </vt:lpstr>
      <vt:lpstr>Domän </vt:lpstr>
      <vt:lpstr>Bakterier </vt:lpstr>
      <vt:lpstr>Bakterier </vt:lpstr>
      <vt:lpstr>Bakterier </vt:lpstr>
      <vt:lpstr>Arkéer </vt:lpstr>
      <vt:lpstr>Arkéer</vt:lpstr>
      <vt:lpstr>Eukaryoter</vt:lpstr>
      <vt:lpstr>Eukaryoter</vt:lpstr>
      <vt:lpstr>Eukaryoter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120</cp:revision>
  <dcterms:created xsi:type="dcterms:W3CDTF">2025-04-19T10:20:18Z</dcterms:created>
  <dcterms:modified xsi:type="dcterms:W3CDTF">2025-05-07T05:52:46Z</dcterms:modified>
</cp:coreProperties>
</file>